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2EB4-FE99-4C97-A194-9C76ED067B38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1592-E837-40B0-AE15-9A22574AB7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3178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2EB4-FE99-4C97-A194-9C76ED067B38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1592-E837-40B0-AE15-9A22574AB7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488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2EB4-FE99-4C97-A194-9C76ED067B38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1592-E837-40B0-AE15-9A22574AB7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0374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2EB4-FE99-4C97-A194-9C76ED067B38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1592-E837-40B0-AE15-9A22574AB7B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3601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2EB4-FE99-4C97-A194-9C76ED067B38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1592-E837-40B0-AE15-9A22574AB7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0302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2EB4-FE99-4C97-A194-9C76ED067B38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1592-E837-40B0-AE15-9A22574AB7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7735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2EB4-FE99-4C97-A194-9C76ED067B38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1592-E837-40B0-AE15-9A22574AB7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5205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2EB4-FE99-4C97-A194-9C76ED067B38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1592-E837-40B0-AE15-9A22574AB7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0169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2EB4-FE99-4C97-A194-9C76ED067B38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1592-E837-40B0-AE15-9A22574AB7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84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2EB4-FE99-4C97-A194-9C76ED067B38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1592-E837-40B0-AE15-9A22574AB7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922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2EB4-FE99-4C97-A194-9C76ED067B38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1592-E837-40B0-AE15-9A22574AB7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14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2EB4-FE99-4C97-A194-9C76ED067B38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1592-E837-40B0-AE15-9A22574AB7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317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2EB4-FE99-4C97-A194-9C76ED067B38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1592-E837-40B0-AE15-9A22574AB7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3162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2EB4-FE99-4C97-A194-9C76ED067B38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1592-E837-40B0-AE15-9A22574AB7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270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2EB4-FE99-4C97-A194-9C76ED067B38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1592-E837-40B0-AE15-9A22574AB7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9374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2EB4-FE99-4C97-A194-9C76ED067B38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1592-E837-40B0-AE15-9A22574AB7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044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2EB4-FE99-4C97-A194-9C76ED067B38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1592-E837-40B0-AE15-9A22574AB7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358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EA12EB4-FE99-4C97-A194-9C76ED067B38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3C91592-E837-40B0-AE15-9A22574AB7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500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4539" y="1815738"/>
            <a:ext cx="3722325" cy="857792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喜歡</a:t>
            </a:r>
            <a:r>
              <a:rPr lang="zh-TW" alt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游泳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44581" y="2673530"/>
            <a:ext cx="2882240" cy="535576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B0F0"/>
                </a:solidFill>
              </a:rPr>
              <a:t>我今媽媽</a:t>
            </a:r>
            <a:r>
              <a:rPr lang="zh-TW" altLang="en-US" dirty="0" smtClean="0">
                <a:solidFill>
                  <a:srgbClr val="00B0F0"/>
                </a:solidFill>
              </a:rPr>
              <a:t>一起去游泳</a:t>
            </a:r>
            <a:endParaRPr lang="zh-TW" altLang="en-US" dirty="0">
              <a:solidFill>
                <a:srgbClr val="00B0F0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637" y="1454896"/>
            <a:ext cx="4371038" cy="297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6601"/>
      </p:ext>
    </p:extLst>
  </p:cSld>
  <p:clrMapOvr>
    <a:masterClrMapping/>
  </p:clrMapOvr>
</p:sld>
</file>

<file path=ppt/theme/theme1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TM04033925[[fn=小水滴]]</Template>
  <TotalTime>50</TotalTime>
  <Words>8</Words>
  <Application>Microsoft Office PowerPoint</Application>
  <PresentationFormat>寬螢幕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Tw Cen MT</vt:lpstr>
      <vt:lpstr>新細明體</vt:lpstr>
      <vt:lpstr>Arial</vt:lpstr>
      <vt:lpstr>小水滴</vt:lpstr>
      <vt:lpstr>喜歡游泳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我喜歡游泳</dc:title>
  <dc:creator>Windows 使用者</dc:creator>
  <cp:lastModifiedBy>Windows 使用者</cp:lastModifiedBy>
  <cp:revision>5</cp:revision>
  <dcterms:created xsi:type="dcterms:W3CDTF">2022-09-12T06:48:40Z</dcterms:created>
  <dcterms:modified xsi:type="dcterms:W3CDTF">2022-09-19T07:07:16Z</dcterms:modified>
</cp:coreProperties>
</file>