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23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31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856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110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510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462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957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63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5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60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763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68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3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430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46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76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23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1280E65-C2E2-4FFD-B440-24F0FAEE0A7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9E8BE5C-8E14-406F-8D8C-80DF4B6EA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26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140" y="2442410"/>
            <a:ext cx="4656221" cy="105476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玩水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078" y="4050630"/>
            <a:ext cx="5624346" cy="129941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我今年和家人一起去</a:t>
            </a:r>
            <a:r>
              <a:rPr lang="zh-TW" altLang="en-US" dirty="0" smtClean="0">
                <a:solidFill>
                  <a:srgbClr val="92D050"/>
                </a:solidFill>
              </a:rPr>
              <a:t>蘭嶼</a:t>
            </a:r>
            <a:endParaRPr lang="en-US" altLang="zh-TW" dirty="0" smtClean="0">
              <a:solidFill>
                <a:srgbClr val="92D05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在一個地方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玩水</a:t>
            </a:r>
            <a:endParaRPr lang="en-US" altLang="zh-TW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看到好多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不同顏色</a:t>
            </a:r>
            <a:r>
              <a:rPr lang="zh-TW" altLang="en-US" dirty="0" smtClean="0">
                <a:solidFill>
                  <a:srgbClr val="00B0F0"/>
                </a:solidFill>
              </a:rPr>
              <a:t>的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魚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9042">
            <a:off x="4977445" y="2761334"/>
            <a:ext cx="3165137" cy="257859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02" y="0"/>
            <a:ext cx="4055698" cy="241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03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38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2022-09-12T06:56:50Z</dcterms:created>
  <dcterms:modified xsi:type="dcterms:W3CDTF">2022-09-19T07:05:35Z</dcterms:modified>
</cp:coreProperties>
</file>