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28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163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460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1276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326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821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83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311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174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59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15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18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86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37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82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43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922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F26C7AF-643A-4217-9F93-9FA4C404444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C0AAFF8-0F75-433E-845E-DD2EFC967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247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201194" y="895836"/>
            <a:ext cx="8689976" cy="250921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我喜歡游泳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9163" y="3794760"/>
            <a:ext cx="3709262" cy="137159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暑假時爸爸媽媽帶我去</a:t>
            </a:r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墾丁</a:t>
            </a:r>
            <a:endParaRPr lang="en-US" altLang="zh-TW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白沙灣玩水</a:t>
            </a:r>
            <a:endParaRPr lang="en-US" altLang="zh-TW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看到很多很多的</a:t>
            </a:r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小丑</a:t>
            </a:r>
            <a:r>
              <a:rPr lang="zh-TW" alt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魚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6543">
            <a:off x="4813876" y="2762125"/>
            <a:ext cx="2801625" cy="228244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0759" flipH="1">
            <a:off x="8267657" y="321642"/>
            <a:ext cx="364566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02790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38</TotalTime>
  <Words>20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2022-09-12T06:56:44Z</dcterms:created>
  <dcterms:modified xsi:type="dcterms:W3CDTF">2022-09-19T07:05:30Z</dcterms:modified>
</cp:coreProperties>
</file>