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36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93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0102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4419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666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517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994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6219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4379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887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04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48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952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529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667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8255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56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06EEE713-AEC3-4035-A429-FADF206700A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6032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78824" y="2390503"/>
            <a:ext cx="5394960" cy="111946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我喜歡游泳</a:t>
            </a:r>
            <a:endParaRPr lang="zh-TW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74914" y="3751690"/>
            <a:ext cx="4367349" cy="1655762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chemeClr val="tx2">
                    <a:lumMod val="75000"/>
                  </a:schemeClr>
                </a:solidFill>
              </a:rPr>
              <a:t>我暑假和媽媽</a:t>
            </a:r>
            <a:r>
              <a:rPr lang="en-US" altLang="zh-TW" sz="32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zh-TW" altLang="en-US" sz="3200" dirty="0" smtClean="0">
                <a:solidFill>
                  <a:schemeClr val="tx2">
                    <a:lumMod val="75000"/>
                  </a:schemeClr>
                </a:solidFill>
              </a:rPr>
              <a:t>妹妹</a:t>
            </a:r>
            <a:r>
              <a:rPr lang="en-US" altLang="zh-TW" sz="32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zh-TW" altLang="en-US" sz="3200" dirty="0" smtClean="0">
                <a:solidFill>
                  <a:schemeClr val="tx2">
                    <a:lumMod val="75000"/>
                  </a:schemeClr>
                </a:solidFill>
              </a:rPr>
              <a:t>同學</a:t>
            </a:r>
            <a:r>
              <a:rPr lang="en-US" altLang="zh-TW" sz="32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zh-TW" altLang="en-US" sz="3200" dirty="0" smtClean="0">
                <a:solidFill>
                  <a:schemeClr val="tx2">
                    <a:lumMod val="75000"/>
                  </a:schemeClr>
                </a:solidFill>
              </a:rPr>
              <a:t>同學媽媽一起去游泳</a:t>
            </a:r>
            <a:endParaRPr lang="zh-TW" alt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21824">
            <a:off x="5449978" y="3420196"/>
            <a:ext cx="3273305" cy="266671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1678" y="770708"/>
            <a:ext cx="3486624" cy="2840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56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深度">
  <a:themeElements>
    <a:clrScheme name="深度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深度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乳白玻璃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TM04033923[[fn=深度]]</Template>
  <TotalTime>36</TotalTime>
  <Words>17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Corbel</vt:lpstr>
      <vt:lpstr>深度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5</cp:revision>
  <dcterms:created xsi:type="dcterms:W3CDTF">2022-09-12T06:57:22Z</dcterms:created>
  <dcterms:modified xsi:type="dcterms:W3CDTF">2022-09-19T07:05:50Z</dcterms:modified>
</cp:coreProperties>
</file>