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7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17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5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0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83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48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72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8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7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8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2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49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65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5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0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48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88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3D924C-1AF3-471B-8BD3-8DBAC24337F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68D65B-88E9-432B-800B-0FC93D5423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61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71554" y="1672045"/>
            <a:ext cx="3735977" cy="92351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我</a:t>
            </a:r>
            <a:r>
              <a:rPr lang="zh-TW" altLang="en-US" dirty="0" smtClean="0">
                <a:solidFill>
                  <a:srgbClr val="FFC000"/>
                </a:solidFill>
              </a:rPr>
              <a:t>喜</a:t>
            </a:r>
            <a:r>
              <a:rPr lang="zh-TW" altLang="en-US" dirty="0" smtClean="0">
                <a:solidFill>
                  <a:srgbClr val="FFFF00"/>
                </a:solidFill>
              </a:rPr>
              <a:t>歡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出</a:t>
            </a:r>
            <a:r>
              <a:rPr lang="zh-TW" altLang="en-US" dirty="0" smtClean="0">
                <a:solidFill>
                  <a:srgbClr val="7030A0"/>
                </a:solidFill>
              </a:rPr>
              <a:t>遊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13906" y="2939143"/>
            <a:ext cx="5512527" cy="653143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 smtClean="0">
                <a:solidFill>
                  <a:srgbClr val="7030A0"/>
                </a:solidFill>
              </a:rPr>
              <a:t>我喜歡</a:t>
            </a:r>
            <a:r>
              <a:rPr lang="zh-TW" alt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出遊</a:t>
            </a:r>
            <a:r>
              <a:rPr lang="zh-TW" alt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因為</a:t>
            </a:r>
            <a:r>
              <a:rPr lang="en-US" altLang="zh-TW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很有趣</a:t>
            </a:r>
            <a:r>
              <a:rPr lang="en-US" altLang="zh-TW" sz="4000" dirty="0" smtClean="0">
                <a:solidFill>
                  <a:srgbClr val="FFFF00"/>
                </a:solidFill>
              </a:rPr>
              <a:t>!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960" y="309063"/>
            <a:ext cx="2224040" cy="27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7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11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我喜歡出遊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我喜歡出遊</dc:title>
  <dc:creator>Windows 使用者</dc:creator>
  <cp:lastModifiedBy>Windows 使用者</cp:lastModifiedBy>
  <cp:revision>7</cp:revision>
  <dcterms:created xsi:type="dcterms:W3CDTF">2022-09-12T06:57:04Z</dcterms:created>
  <dcterms:modified xsi:type="dcterms:W3CDTF">2022-09-19T07:05:38Z</dcterms:modified>
</cp:coreProperties>
</file>