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960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8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21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75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398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7055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690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162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486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561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0381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478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796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778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87173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7884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3460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39781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08090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1672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32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79979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96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23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99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75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76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812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06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BCE2300-5612-4C20-94E2-2DC4D01AE426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D27FF3D-D7F7-4278-9BCF-F8199B3DA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37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  <p:sldLayoutId id="2147483974" r:id="rId14"/>
    <p:sldLayoutId id="2147483975" r:id="rId15"/>
    <p:sldLayoutId id="2147483976" r:id="rId16"/>
    <p:sldLayoutId id="21474839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780903" y="419136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我喜歡游泳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78822" y="3004458"/>
            <a:ext cx="4824549" cy="1717765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我喜歡游泳</a:t>
            </a:r>
            <a:r>
              <a:rPr lang="en-US" altLang="zh-TW" sz="3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</a:t>
            </a:r>
            <a:r>
              <a:rPr lang="zh-TW" alt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因為我暑假常常和家人一起去游泳</a:t>
            </a:r>
            <a:r>
              <a:rPr lang="en-US" altLang="zh-TW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r>
              <a:rPr lang="zh-TW" alt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我覺得很好玩</a:t>
            </a:r>
            <a:r>
              <a:rPr lang="en-US" altLang="zh-TW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!!</a:t>
            </a:r>
            <a:endParaRPr lang="zh-TW" altLang="en-US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7365">
            <a:off x="4313499" y="1446734"/>
            <a:ext cx="2953897" cy="24064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4478036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38</TotalTime>
  <Words>22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Tw Cen MT</vt:lpstr>
      <vt:lpstr>新細明體</vt:lpstr>
      <vt:lpstr>Arial</vt:lpstr>
      <vt:lpstr>Calibri</vt:lpstr>
      <vt:lpstr>Calibri Light</vt:lpstr>
      <vt:lpstr>Wingdings 2</vt:lpstr>
      <vt:lpstr>HDOfficeLightV0</vt:lpstr>
      <vt:lpstr>小水滴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6</cp:revision>
  <dcterms:created xsi:type="dcterms:W3CDTF">2022-09-12T06:57:08Z</dcterms:created>
  <dcterms:modified xsi:type="dcterms:W3CDTF">2022-09-19T07:05:14Z</dcterms:modified>
</cp:coreProperties>
</file>