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D5A5-9BCF-4CA9-929A-91BA1FB730E1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13A7-DC3E-4740-A3FF-17B2FF6703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96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D5A5-9BCF-4CA9-929A-91BA1FB730E1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13A7-DC3E-4740-A3FF-17B2FF6703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56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D5A5-9BCF-4CA9-929A-91BA1FB730E1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13A7-DC3E-4740-A3FF-17B2FF6703D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2016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D5A5-9BCF-4CA9-929A-91BA1FB730E1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13A7-DC3E-4740-A3FF-17B2FF6703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178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D5A5-9BCF-4CA9-929A-91BA1FB730E1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13A7-DC3E-4740-A3FF-17B2FF6703D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6956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D5A5-9BCF-4CA9-929A-91BA1FB730E1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13A7-DC3E-4740-A3FF-17B2FF6703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705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D5A5-9BCF-4CA9-929A-91BA1FB730E1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13A7-DC3E-4740-A3FF-17B2FF6703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390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D5A5-9BCF-4CA9-929A-91BA1FB730E1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13A7-DC3E-4740-A3FF-17B2FF6703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34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D5A5-9BCF-4CA9-929A-91BA1FB730E1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13A7-DC3E-4740-A3FF-17B2FF6703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66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D5A5-9BCF-4CA9-929A-91BA1FB730E1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13A7-DC3E-4740-A3FF-17B2FF6703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04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D5A5-9BCF-4CA9-929A-91BA1FB730E1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13A7-DC3E-4740-A3FF-17B2FF6703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20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D5A5-9BCF-4CA9-929A-91BA1FB730E1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13A7-DC3E-4740-A3FF-17B2FF6703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17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D5A5-9BCF-4CA9-929A-91BA1FB730E1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13A7-DC3E-4740-A3FF-17B2FF6703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38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D5A5-9BCF-4CA9-929A-91BA1FB730E1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13A7-DC3E-4740-A3FF-17B2FF6703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05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D5A5-9BCF-4CA9-929A-91BA1FB730E1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13A7-DC3E-4740-A3FF-17B2FF6703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85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D5A5-9BCF-4CA9-929A-91BA1FB730E1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13A7-DC3E-4740-A3FF-17B2FF6703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14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3D5A5-9BCF-4CA9-929A-91BA1FB730E1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23913A7-DC3E-4740-A3FF-17B2FF6703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36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060407"/>
            <a:ext cx="5433523" cy="1017935"/>
          </a:xfrm>
        </p:spPr>
        <p:txBody>
          <a:bodyPr/>
          <a:lstStyle/>
          <a:p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我喜歡畫畫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3691" y="2195908"/>
            <a:ext cx="4597500" cy="965304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我很喜歡畫畫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,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因為我畫畫很漂亮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,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我畫畫很漂亮是天生的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,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所以我很喜歡畫畫</a:t>
            </a:r>
            <a:r>
              <a:rPr lang="en-US" altLang="zh-TW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202" y="1162902"/>
            <a:ext cx="4309821" cy="462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28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文鼎標楷注音</vt:lpstr>
      <vt:lpstr>微軟正黑體</vt:lpstr>
      <vt:lpstr>Arial</vt:lpstr>
      <vt:lpstr>Trebuchet MS</vt:lpstr>
      <vt:lpstr>Wingdings 3</vt:lpstr>
      <vt:lpstr>多面向</vt:lpstr>
      <vt:lpstr>我喜歡畫畫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我喜歡畫畫</dc:title>
  <dc:creator>Windows 使用者</dc:creator>
  <cp:lastModifiedBy>Windows 使用者</cp:lastModifiedBy>
  <cp:revision>3</cp:revision>
  <dcterms:created xsi:type="dcterms:W3CDTF">2022-09-19T06:48:05Z</dcterms:created>
  <dcterms:modified xsi:type="dcterms:W3CDTF">2022-09-19T07:08:57Z</dcterms:modified>
</cp:coreProperties>
</file>