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8A428A4B-8309-495E-A220-B840F21F762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2190232-EEBD-4A73-A4AF-704E528967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51723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28A4B-8309-495E-A220-B840F21F762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90232-EEBD-4A73-A4AF-704E528967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3308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28A4B-8309-495E-A220-B840F21F762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90232-EEBD-4A73-A4AF-704E528967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42022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28A4B-8309-495E-A220-B840F21F762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90232-EEBD-4A73-A4AF-704E528967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28412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28A4B-8309-495E-A220-B840F21F762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90232-EEBD-4A73-A4AF-704E528967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64813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28A4B-8309-495E-A220-B840F21F762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90232-EEBD-4A73-A4AF-704E528967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87920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28A4B-8309-495E-A220-B840F21F762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90232-EEBD-4A73-A4AF-704E528967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03226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28A4B-8309-495E-A220-B840F21F762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90232-EEBD-4A73-A4AF-704E528967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28356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28A4B-8309-495E-A220-B840F21F762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90232-EEBD-4A73-A4AF-704E528967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652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28A4B-8309-495E-A220-B840F21F762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90232-EEBD-4A73-A4AF-704E528967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7496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28A4B-8309-495E-A220-B840F21F762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90232-EEBD-4A73-A4AF-704E528967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0517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28A4B-8309-495E-A220-B840F21F762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90232-EEBD-4A73-A4AF-704E528967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8423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28A4B-8309-495E-A220-B840F21F762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90232-EEBD-4A73-A4AF-704E528967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4093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28A4B-8309-495E-A220-B840F21F762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90232-EEBD-4A73-A4AF-704E528967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2352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28A4B-8309-495E-A220-B840F21F762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90232-EEBD-4A73-A4AF-704E528967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9992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28A4B-8309-495E-A220-B840F21F762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90232-EEBD-4A73-A4AF-704E528967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0135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28A4B-8309-495E-A220-B840F21F762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90232-EEBD-4A73-A4AF-704E528967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2644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A428A4B-8309-495E-A220-B840F21F762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2190232-EEBD-4A73-A4AF-704E528967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22809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  <p:sldLayoutId id="2147484020" r:id="rId12"/>
    <p:sldLayoutId id="2147484021" r:id="rId13"/>
    <p:sldLayoutId id="2147484022" r:id="rId14"/>
    <p:sldLayoutId id="2147484023" r:id="rId15"/>
    <p:sldLayoutId id="2147484024" r:id="rId16"/>
    <p:sldLayoutId id="214748402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if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1"/>
                </a:solidFill>
              </a:rPr>
              <a:t>我喜歡畫圖</a:t>
            </a:r>
            <a:endParaRPr lang="zh-TW" altLang="en-US" dirty="0">
              <a:solidFill>
                <a:schemeClr val="accent1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62399" y="4594737"/>
            <a:ext cx="7197726" cy="1405467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我覺得畫圖很有趣</a:t>
            </a:r>
            <a:endParaRPr lang="en-US" altLang="zh-TW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zh-TW" altLang="en-US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老師說我很會畫圖</a:t>
            </a:r>
            <a:endParaRPr lang="en-US" altLang="zh-TW" dirty="0" smtClean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r>
              <a:rPr lang="zh-TW" altLang="en-US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但我覺得我沒有畫得很好</a:t>
            </a:r>
            <a:endParaRPr lang="en-US" altLang="zh-TW" dirty="0" smtClean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r>
              <a:rPr lang="zh-TW" altLang="en-US" dirty="0" smtClean="0">
                <a:solidFill>
                  <a:srgbClr val="00B0F0"/>
                </a:solidFill>
              </a:rPr>
              <a:t>我無聊時就會畫圖</a:t>
            </a:r>
            <a:endParaRPr lang="en-US" altLang="zh-TW" dirty="0" smtClean="0">
              <a:solidFill>
                <a:srgbClr val="00B0F0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3472" y="365764"/>
            <a:ext cx="1911133" cy="29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3034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3F296A"/>
      </a:dk2>
      <a:lt2>
        <a:srgbClr val="EBEBEB"/>
      </a:lt2>
      <a:accent1>
        <a:srgbClr val="E84574"/>
      </a:accent1>
      <a:accent2>
        <a:srgbClr val="798FF2"/>
      </a:accent2>
      <a:accent3>
        <a:srgbClr val="95C369"/>
      </a:accent3>
      <a:accent4>
        <a:srgbClr val="EE875A"/>
      </a:accent4>
      <a:accent5>
        <a:srgbClr val="C363E8"/>
      </a:accent5>
      <a:accent6>
        <a:srgbClr val="6AADC8"/>
      </a:accent6>
      <a:hlink>
        <a:srgbClr val="FE80C7"/>
      </a:hlink>
      <a:folHlink>
        <a:srgbClr val="FBA3EC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61DDDE80-2DFA-4F2A-B66F-72059846BD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42</TotalTime>
  <Words>28</Words>
  <Application>Microsoft Office PowerPoint</Application>
  <PresentationFormat>寬螢幕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天體</vt:lpstr>
      <vt:lpstr>我喜歡畫圖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我喜歡畫圖</dc:title>
  <dc:creator>Windows 使用者</dc:creator>
  <cp:lastModifiedBy>Windows 使用者</cp:lastModifiedBy>
  <cp:revision>5</cp:revision>
  <dcterms:created xsi:type="dcterms:W3CDTF">2022-09-12T06:57:51Z</dcterms:created>
  <dcterms:modified xsi:type="dcterms:W3CDTF">2022-09-19T07:08:00Z</dcterms:modified>
</cp:coreProperties>
</file>