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5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2BF331E8-9423-4855-912D-54DDAD2E9696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60848435-A35A-4869-8AB4-80F88D061B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8438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331E8-9423-4855-912D-54DDAD2E9696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48435-A35A-4869-8AB4-80F88D061B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1416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331E8-9423-4855-912D-54DDAD2E9696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48435-A35A-4869-8AB4-80F88D061B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45449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331E8-9423-4855-912D-54DDAD2E9696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48435-A35A-4869-8AB4-80F88D061B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62757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331E8-9423-4855-912D-54DDAD2E9696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48435-A35A-4869-8AB4-80F88D061B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840227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331E8-9423-4855-912D-54DDAD2E9696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48435-A35A-4869-8AB4-80F88D061B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02336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331E8-9423-4855-912D-54DDAD2E9696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48435-A35A-4869-8AB4-80F88D061B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411834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331E8-9423-4855-912D-54DDAD2E9696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48435-A35A-4869-8AB4-80F88D061B1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43500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331E8-9423-4855-912D-54DDAD2E9696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48435-A35A-4869-8AB4-80F88D061B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94927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331E8-9423-4855-912D-54DDAD2E9696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48435-A35A-4869-8AB4-80F88D061B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2422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331E8-9423-4855-912D-54DDAD2E9696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48435-A35A-4869-8AB4-80F88D061B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21384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331E8-9423-4855-912D-54DDAD2E9696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48435-A35A-4869-8AB4-80F88D061B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91263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331E8-9423-4855-912D-54DDAD2E9696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48435-A35A-4869-8AB4-80F88D061B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556944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331E8-9423-4855-912D-54DDAD2E9696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48435-A35A-4869-8AB4-80F88D061B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60543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331E8-9423-4855-912D-54DDAD2E9696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48435-A35A-4869-8AB4-80F88D061B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7304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331E8-9423-4855-912D-54DDAD2E9696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48435-A35A-4869-8AB4-80F88D061B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34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331E8-9423-4855-912D-54DDAD2E9696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48435-A35A-4869-8AB4-80F88D061B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8589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BF331E8-9423-4855-912D-54DDAD2E9696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0848435-A35A-4869-8AB4-80F88D061B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749894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96" r:id="rId1"/>
    <p:sldLayoutId id="2147483997" r:id="rId2"/>
    <p:sldLayoutId id="2147483998" r:id="rId3"/>
    <p:sldLayoutId id="2147483999" r:id="rId4"/>
    <p:sldLayoutId id="2147484000" r:id="rId5"/>
    <p:sldLayoutId id="2147484001" r:id="rId6"/>
    <p:sldLayoutId id="2147484002" r:id="rId7"/>
    <p:sldLayoutId id="2147484003" r:id="rId8"/>
    <p:sldLayoutId id="2147484004" r:id="rId9"/>
    <p:sldLayoutId id="2147484005" r:id="rId10"/>
    <p:sldLayoutId id="2147484006" r:id="rId11"/>
    <p:sldLayoutId id="2147484007" r:id="rId12"/>
    <p:sldLayoutId id="2147484008" r:id="rId13"/>
    <p:sldLayoutId id="2147484009" r:id="rId14"/>
    <p:sldLayoutId id="2147484010" r:id="rId15"/>
    <p:sldLayoutId id="2147484011" r:id="rId16"/>
    <p:sldLayoutId id="2147484012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-248194" y="5094514"/>
            <a:ext cx="3696788" cy="757646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/>
              <a:t>我喜歡旅行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0" y="5747657"/>
            <a:ext cx="5251269" cy="1201782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今年暑假我有去各式各樣的地方玩或住宿</a:t>
            </a:r>
            <a:endParaRPr lang="en-US" altLang="zh-TW" dirty="0"/>
          </a:p>
          <a:p>
            <a:pPr algn="l"/>
            <a:r>
              <a:rPr lang="zh-TW" altLang="en-US" dirty="0" smtClean="0"/>
              <a:t>我有去高雄阿祖家玩可惜阿祖已經離開人世了，我也有去住總統套房，很開心</a:t>
            </a:r>
            <a:endParaRPr lang="en-US" altLang="zh-TW" dirty="0"/>
          </a:p>
          <a:p>
            <a:pPr algn="l"/>
            <a:endParaRPr lang="en-US" altLang="zh-TW" dirty="0" smtClean="0"/>
          </a:p>
          <a:p>
            <a:pPr algn="l"/>
            <a:endParaRPr lang="en-US" altLang="zh-TW" dirty="0"/>
          </a:p>
          <a:p>
            <a:pPr algn="l"/>
            <a:endParaRPr lang="en-US" altLang="zh-TW" dirty="0" smtClean="0"/>
          </a:p>
          <a:p>
            <a:pPr algn="l"/>
            <a:endParaRPr lang="en-US" altLang="zh-TW" dirty="0"/>
          </a:p>
          <a:p>
            <a:pPr algn="l"/>
            <a:endParaRPr lang="en-US" altLang="zh-TW" dirty="0" smtClean="0"/>
          </a:p>
          <a:p>
            <a:pPr algn="l"/>
            <a:endParaRPr lang="en-US" altLang="zh-TW" dirty="0"/>
          </a:p>
          <a:p>
            <a:pPr algn="l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845067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天體">
  <a:themeElements>
    <a:clrScheme name="天體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天體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天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TM03457452[[fn=天體]]</Template>
  <TotalTime>45</TotalTime>
  <Words>40</Words>
  <Application>Microsoft Office PowerPoint</Application>
  <PresentationFormat>寬螢幕</PresentationFormat>
  <Paragraphs>8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天體</vt:lpstr>
      <vt:lpstr>我喜歡旅行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我喜歡旅行</dc:title>
  <dc:creator>Windows 使用者</dc:creator>
  <cp:lastModifiedBy>Windows 使用者</cp:lastModifiedBy>
  <cp:revision>8</cp:revision>
  <dcterms:created xsi:type="dcterms:W3CDTF">2022-09-12T06:56:59Z</dcterms:created>
  <dcterms:modified xsi:type="dcterms:W3CDTF">2022-12-12T06:41:49Z</dcterms:modified>
</cp:coreProperties>
</file>