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78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98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8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448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199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8361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895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942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594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87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138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426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2417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80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66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881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382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03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677665B-CEA2-4FCD-967E-3A868F441BC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8E580D8-A18D-4363-9072-2D51797F99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512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50486" y="1533049"/>
            <a:ext cx="4597652" cy="223340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我喜歡去旅遊</a:t>
            </a:r>
            <a:endParaRPr lang="zh-TW" altLang="en-US" sz="5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50486" y="4126833"/>
            <a:ext cx="6400800" cy="1964608"/>
          </a:xfrm>
        </p:spPr>
        <p:txBody>
          <a:bodyPr>
            <a:normAutofit/>
          </a:bodyPr>
          <a:lstStyle/>
          <a:p>
            <a:r>
              <a:rPr lang="en-US" altLang="zh-TW" sz="3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j-ea"/>
                <a:ea typeface="+mj-ea"/>
              </a:rPr>
              <a:t>2022/8/23 </a:t>
            </a:r>
            <a:r>
              <a:rPr lang="zh-TW" altLang="en-US" sz="3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j-ea"/>
                <a:ea typeface="+mj-ea"/>
              </a:rPr>
              <a:t>我們去宜蘭</a:t>
            </a:r>
            <a:endParaRPr lang="en-US" altLang="zh-TW" sz="3600" dirty="0" smtClean="0">
              <a:solidFill>
                <a:schemeClr val="accent2">
                  <a:lumMod val="40000"/>
                  <a:lumOff val="60000"/>
                </a:schemeClr>
              </a:solidFill>
              <a:latin typeface="+mj-ea"/>
              <a:ea typeface="+mj-ea"/>
            </a:endParaRPr>
          </a:p>
          <a:p>
            <a:r>
              <a:rPr lang="zh-TW" altLang="en-US" sz="3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玩有住飯店和釣魚和抓蝦子</a:t>
            </a:r>
            <a:endParaRPr lang="zh-TW" altLang="en-US" sz="36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837" y="2649752"/>
            <a:ext cx="2300982" cy="2820269"/>
          </a:xfrm>
          <a:prstGeom prst="rect">
            <a:avLst/>
          </a:prstGeom>
        </p:spPr>
      </p:pic>
      <p:sp>
        <p:nvSpPr>
          <p:cNvPr id="6" name="向右箭號 5"/>
          <p:cNvSpPr/>
          <p:nvPr/>
        </p:nvSpPr>
        <p:spPr>
          <a:xfrm rot="10800000">
            <a:off x="6954251" y="2767261"/>
            <a:ext cx="1528012" cy="1046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左大括弧 6"/>
          <p:cNvSpPr/>
          <p:nvPr/>
        </p:nvSpPr>
        <p:spPr>
          <a:xfrm>
            <a:off x="1227221" y="4283242"/>
            <a:ext cx="171714" cy="7940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7001022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我喜歡去旅遊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我喜歡去旅遊</dc:title>
  <dc:creator>Windows 使用者</dc:creator>
  <cp:lastModifiedBy>Windows 使用者</cp:lastModifiedBy>
  <cp:revision>6</cp:revision>
  <dcterms:created xsi:type="dcterms:W3CDTF">2022-09-12T06:56:56Z</dcterms:created>
  <dcterms:modified xsi:type="dcterms:W3CDTF">2022-09-19T07:05:10Z</dcterms:modified>
</cp:coreProperties>
</file>