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81C4C185-334B-4B3A-9DC2-F58B5E10558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37B3F9D3-FBDF-48AE-AA1A-3445D37D2A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7937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4C185-334B-4B3A-9DC2-F58B5E10558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F9D3-FBDF-48AE-AA1A-3445D37D2A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2271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1C4C185-334B-4B3A-9DC2-F58B5E10558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7B3F9D3-FBDF-48AE-AA1A-3445D37D2A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6353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1C4C185-334B-4B3A-9DC2-F58B5E10558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7B3F9D3-FBDF-48AE-AA1A-3445D37D2A6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6706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1C4C185-334B-4B3A-9DC2-F58B5E10558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7B3F9D3-FBDF-48AE-AA1A-3445D37D2A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65360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4C185-334B-4B3A-9DC2-F58B5E10558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F9D3-FBDF-48AE-AA1A-3445D37D2A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20944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4C185-334B-4B3A-9DC2-F58B5E10558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F9D3-FBDF-48AE-AA1A-3445D37D2A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1257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4C185-334B-4B3A-9DC2-F58B5E10558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F9D3-FBDF-48AE-AA1A-3445D37D2A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81798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1C4C185-334B-4B3A-9DC2-F58B5E10558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7B3F9D3-FBDF-48AE-AA1A-3445D37D2A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9850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4C185-334B-4B3A-9DC2-F58B5E10558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F9D3-FBDF-48AE-AA1A-3445D37D2A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7196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1C4C185-334B-4B3A-9DC2-F58B5E10558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7B3F9D3-FBDF-48AE-AA1A-3445D37D2A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5972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4C185-334B-4B3A-9DC2-F58B5E10558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F9D3-FBDF-48AE-AA1A-3445D37D2A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710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4C185-334B-4B3A-9DC2-F58B5E10558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F9D3-FBDF-48AE-AA1A-3445D37D2A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092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4C185-334B-4B3A-9DC2-F58B5E10558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F9D3-FBDF-48AE-AA1A-3445D37D2A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2421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4C185-334B-4B3A-9DC2-F58B5E10558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F9D3-FBDF-48AE-AA1A-3445D37D2A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5204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4C185-334B-4B3A-9DC2-F58B5E10558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F9D3-FBDF-48AE-AA1A-3445D37D2A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6200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4C185-334B-4B3A-9DC2-F58B5E10558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F9D3-FBDF-48AE-AA1A-3445D37D2A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2858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4C185-334B-4B3A-9DC2-F58B5E10558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F9D3-FBDF-48AE-AA1A-3445D37D2A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97717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91888" y="1580607"/>
            <a:ext cx="4820194" cy="953588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70C0"/>
                </a:solidFill>
              </a:rPr>
              <a:t>我喜歡跑步</a:t>
            </a:r>
            <a:endParaRPr lang="zh-TW" altLang="en-US" dirty="0">
              <a:solidFill>
                <a:srgbClr val="0070C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87383" y="2886891"/>
            <a:ext cx="4924699" cy="1227909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0070C0"/>
                </a:solidFill>
              </a:rPr>
              <a:t>我和爸爸去公園練習跑步，比賽跑步</a:t>
            </a:r>
            <a:r>
              <a:rPr lang="zh-TW" altLang="en-US" sz="4000" dirty="0" smtClean="0"/>
              <a:t>。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4365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39</TotalTime>
  <Words>14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我喜歡跑步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我喜歡跑步</dc:title>
  <dc:creator>Windows 使用者</dc:creator>
  <cp:lastModifiedBy>Windows 使用者</cp:lastModifiedBy>
  <cp:revision>6</cp:revision>
  <dcterms:created xsi:type="dcterms:W3CDTF">2022-09-12T06:56:26Z</dcterms:created>
  <dcterms:modified xsi:type="dcterms:W3CDTF">2022-09-19T07:05:29Z</dcterms:modified>
</cp:coreProperties>
</file>