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869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80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697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5023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598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8049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4567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963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44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1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47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51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7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68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24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7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37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99613-649C-47D4-9718-5F885D616B19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23495-854C-49A3-9F80-11658F705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139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2291" y="1593675"/>
            <a:ext cx="9448800" cy="1825096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我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喜歡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打電動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03269" y="3645430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因為</a:t>
            </a:r>
            <a:r>
              <a:rPr lang="zh-TW" altLang="en-US" dirty="0" smtClean="0">
                <a:solidFill>
                  <a:srgbClr val="FF0000"/>
                </a:solidFill>
              </a:rPr>
              <a:t>很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好玩</a:t>
            </a:r>
            <a:endParaRPr lang="zh-TW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056" y="818885"/>
            <a:ext cx="2757488" cy="427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59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26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2</cp:revision>
  <dcterms:created xsi:type="dcterms:W3CDTF">2022-09-19T06:40:53Z</dcterms:created>
  <dcterms:modified xsi:type="dcterms:W3CDTF">2022-09-19T07:07:33Z</dcterms:modified>
</cp:coreProperties>
</file>