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3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69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60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9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77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26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40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9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7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4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2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5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68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9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08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6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D409-A9D9-496A-A0FA-D5F97A381D0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C448-5371-464D-9E63-2CB1D2205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69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99508" y="1841864"/>
            <a:ext cx="6296297" cy="179033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我喜歡畫</a:t>
            </a:r>
            <a:r>
              <a:rPr lang="zh-TW" altLang="en-US" dirty="0">
                <a:solidFill>
                  <a:schemeClr val="accent5"/>
                </a:solidFill>
              </a:rPr>
              <a:t>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99508" y="3632201"/>
            <a:ext cx="8621485" cy="6858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我</a:t>
            </a:r>
            <a:r>
              <a:rPr lang="zh-TW" altLang="en-US" dirty="0" smtClean="0">
                <a:solidFill>
                  <a:schemeClr val="accent2"/>
                </a:solidFill>
              </a:rPr>
              <a:t>每</a:t>
            </a:r>
            <a:r>
              <a:rPr lang="zh-TW" altLang="en-US" dirty="0" smtClean="0">
                <a:solidFill>
                  <a:srgbClr val="FFFF00"/>
                </a:solidFill>
              </a:rPr>
              <a:t>個</a:t>
            </a:r>
            <a:r>
              <a:rPr lang="zh-TW" altLang="en-US" dirty="0">
                <a:solidFill>
                  <a:srgbClr val="92D050"/>
                </a:solidFill>
              </a:rPr>
              <a:t>禮</a:t>
            </a:r>
            <a:r>
              <a:rPr lang="zh-TW" altLang="en-US" dirty="0" smtClean="0">
                <a:solidFill>
                  <a:srgbClr val="00B050"/>
                </a:solidFill>
              </a:rPr>
              <a:t>拜</a:t>
            </a:r>
            <a:r>
              <a:rPr lang="zh-TW" altLang="en-US" dirty="0" smtClean="0">
                <a:solidFill>
                  <a:srgbClr val="00B0F0"/>
                </a:solidFill>
              </a:rPr>
              <a:t>三</a:t>
            </a:r>
            <a:r>
              <a:rPr lang="zh-TW" altLang="en-US" dirty="0" smtClean="0">
                <a:solidFill>
                  <a:srgbClr val="0070C0"/>
                </a:solidFill>
              </a:rPr>
              <a:t>都</a:t>
            </a:r>
            <a:r>
              <a:rPr lang="zh-TW" altLang="en-US" dirty="0" smtClean="0">
                <a:solidFill>
                  <a:srgbClr val="002060"/>
                </a:solidFill>
              </a:rPr>
              <a:t>會</a:t>
            </a:r>
            <a:r>
              <a:rPr lang="zh-TW" altLang="en-US" dirty="0" smtClean="0">
                <a:solidFill>
                  <a:srgbClr val="7030A0"/>
                </a:solidFill>
              </a:rPr>
              <a:t>去</a:t>
            </a:r>
            <a:r>
              <a:rPr lang="zh-TW" altLang="en-US" dirty="0" smtClean="0">
                <a:solidFill>
                  <a:srgbClr val="FF0000"/>
                </a:solidFill>
              </a:rPr>
              <a:t>上</a:t>
            </a:r>
            <a:r>
              <a:rPr lang="zh-TW" altLang="en-US" dirty="0" smtClean="0">
                <a:solidFill>
                  <a:schemeClr val="accent2"/>
                </a:solidFill>
              </a:rPr>
              <a:t>畫</a:t>
            </a:r>
            <a:r>
              <a:rPr lang="zh-TW" altLang="en-US" dirty="0" smtClean="0">
                <a:solidFill>
                  <a:srgbClr val="FFFF00"/>
                </a:solidFill>
              </a:rPr>
              <a:t>畫</a:t>
            </a:r>
            <a:r>
              <a:rPr lang="zh-TW" altLang="en-US" dirty="0" smtClean="0">
                <a:solidFill>
                  <a:srgbClr val="92D050"/>
                </a:solidFill>
              </a:rPr>
              <a:t>課</a:t>
            </a:r>
            <a:endParaRPr lang="zh-TW" altLang="en-US" dirty="0">
              <a:solidFill>
                <a:srgbClr val="92D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49" y="2042737"/>
            <a:ext cx="2455819" cy="40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7989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26</TotalTime>
  <Words>10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我喜歡畫畫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我喜歡畫畫</dc:title>
  <dc:creator>Windows 使用者</dc:creator>
  <cp:lastModifiedBy>Windows 使用者</cp:lastModifiedBy>
  <cp:revision>3</cp:revision>
  <dcterms:created xsi:type="dcterms:W3CDTF">2022-09-19T06:40:19Z</dcterms:created>
  <dcterms:modified xsi:type="dcterms:W3CDTF">2022-09-19T07:06:37Z</dcterms:modified>
</cp:coreProperties>
</file>