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16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04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71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46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79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27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16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87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85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28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8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95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6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33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10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67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4CD1-7AD9-4AD1-94E7-663986C5E120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8FAC-B6C1-4BEC-A2A3-21885B6E78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203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我喜歡打架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accent4"/>
                </a:solidFill>
              </a:rPr>
              <a:t>每天回家</a:t>
            </a:r>
            <a:r>
              <a:rPr lang="zh-TW" altLang="en-US" sz="3200" dirty="0">
                <a:solidFill>
                  <a:schemeClr val="accent4"/>
                </a:solidFill>
              </a:rPr>
              <a:t>跟</a:t>
            </a:r>
            <a:r>
              <a:rPr lang="zh-TW" altLang="en-US" sz="3200" dirty="0" smtClean="0">
                <a:solidFill>
                  <a:schemeClr val="accent4"/>
                </a:solidFill>
              </a:rPr>
              <a:t>弟弟</a:t>
            </a:r>
            <a:r>
              <a:rPr lang="zh-TW" altLang="en-US" sz="3200" dirty="0">
                <a:solidFill>
                  <a:srgbClr val="FFC000"/>
                </a:solidFill>
              </a:rPr>
              <a:t>打</a:t>
            </a:r>
            <a:r>
              <a:rPr lang="zh-TW" altLang="en-US" sz="3200" dirty="0" smtClean="0">
                <a:solidFill>
                  <a:srgbClr val="FFC000"/>
                </a:solidFill>
              </a:rPr>
              <a:t>架</a:t>
            </a:r>
            <a:endParaRPr lang="en-US" altLang="zh-TW" sz="3200" dirty="0" smtClean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5570"/>
            <a:ext cx="2420840" cy="22990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65" y="3252652"/>
            <a:ext cx="2328090" cy="18719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30" y="4607992"/>
            <a:ext cx="1280740" cy="1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37</TotalTime>
  <Words>8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飛機雲</vt:lpstr>
      <vt:lpstr>我喜歡打架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我喜歡打架</dc:title>
  <dc:creator>Windows 使用者</dc:creator>
  <cp:lastModifiedBy>Windows 使用者</cp:lastModifiedBy>
  <cp:revision>5</cp:revision>
  <dcterms:created xsi:type="dcterms:W3CDTF">2022-09-12T06:57:16Z</dcterms:created>
  <dcterms:modified xsi:type="dcterms:W3CDTF">2022-09-19T07:05:24Z</dcterms:modified>
</cp:coreProperties>
</file>