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080CB09-9F6A-424E-8238-7FFA741C8D9A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A9ECFC5-69CC-43A1-B432-4869953A13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4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CB09-9F6A-424E-8238-7FFA741C8D9A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CFC5-69CC-43A1-B432-4869953A13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24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CB09-9F6A-424E-8238-7FFA741C8D9A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CFC5-69CC-43A1-B432-4869953A13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17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CB09-9F6A-424E-8238-7FFA741C8D9A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CFC5-69CC-43A1-B432-4869953A13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86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CB09-9F6A-424E-8238-7FFA741C8D9A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CFC5-69CC-43A1-B432-4869953A13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10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CB09-9F6A-424E-8238-7FFA741C8D9A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CFC5-69CC-43A1-B432-4869953A13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75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CB09-9F6A-424E-8238-7FFA741C8D9A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CFC5-69CC-43A1-B432-4869953A13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52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CB09-9F6A-424E-8238-7FFA741C8D9A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CFC5-69CC-43A1-B432-4869953A13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78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CB09-9F6A-424E-8238-7FFA741C8D9A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CFC5-69CC-43A1-B432-4869953A13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0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CB09-9F6A-424E-8238-7FFA741C8D9A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A9ECFC5-69CC-43A1-B432-4869953A13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83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080CB09-9F6A-424E-8238-7FFA741C8D9A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A9ECFC5-69CC-43A1-B432-4869953A13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657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080CB09-9F6A-424E-8238-7FFA741C8D9A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A9ECFC5-69CC-43A1-B432-4869953A13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57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3504" y="1658983"/>
            <a:ext cx="4164439" cy="2233748"/>
          </a:xfrm>
        </p:spPr>
        <p:txBody>
          <a:bodyPr/>
          <a:lstStyle/>
          <a:p>
            <a:r>
              <a:rPr lang="zh-TW" altLang="en-US" dirty="0" smtClean="0"/>
              <a:t>我喜歡踢足球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67512" y="4010298"/>
            <a:ext cx="3003151" cy="173736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我報名了足球隊</a:t>
            </a:r>
            <a:r>
              <a:rPr lang="en-US" altLang="zh-TW" dirty="0" smtClean="0"/>
              <a:t>,</a:t>
            </a:r>
            <a:r>
              <a:rPr lang="zh-TW" altLang="en-US" dirty="0" smtClean="0"/>
              <a:t>雖然我一直輸</a:t>
            </a:r>
            <a:r>
              <a:rPr lang="en-US" altLang="zh-TW" dirty="0" smtClean="0"/>
              <a:t>,</a:t>
            </a:r>
            <a:r>
              <a:rPr lang="zh-TW" altLang="en-US" dirty="0" smtClean="0"/>
              <a:t>可是我很開心</a:t>
            </a:r>
            <a:r>
              <a:rPr lang="en-US" altLang="zh-TW" dirty="0" smtClean="0"/>
              <a:t>.</a:t>
            </a:r>
            <a:endParaRPr lang="en-US" altLang="zh-TW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83" y="801994"/>
            <a:ext cx="4310742" cy="40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都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TM03457491[[fn=都會]]</Template>
  <TotalTime>42</TotalTime>
  <Words>19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Calibri Light</vt:lpstr>
      <vt:lpstr>都會</vt:lpstr>
      <vt:lpstr>我喜歡踢足球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我喜歡踢足球</dc:title>
  <dc:creator>Windows 使用者</dc:creator>
  <cp:lastModifiedBy>Windows 使用者</cp:lastModifiedBy>
  <cp:revision>6</cp:revision>
  <dcterms:created xsi:type="dcterms:W3CDTF">2022-09-12T07:06:05Z</dcterms:created>
  <dcterms:modified xsi:type="dcterms:W3CDTF">2022-09-19T07:07:42Z</dcterms:modified>
</cp:coreProperties>
</file>