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7599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1149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6257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4609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0555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8949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7980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3327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946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883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1386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7614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0094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0180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9649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1988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193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EAED2-169D-4E9C-9B65-2A64EED47DF9}" type="datetimeFigureOut">
              <a:rPr lang="zh-TW" altLang="en-US" smtClean="0"/>
              <a:t>2022/9/19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4847B-7C29-4AD5-AC6C-13F4A6E4E03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216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38251" y="992778"/>
            <a:ext cx="4992765" cy="1132522"/>
          </a:xfrm>
        </p:spPr>
        <p:txBody>
          <a:bodyPr>
            <a:normAutofit/>
          </a:bodyPr>
          <a:lstStyle/>
          <a:p>
            <a:r>
              <a:rPr lang="zh-TW" altLang="en-US" sz="6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我</a:t>
            </a:r>
            <a:r>
              <a:rPr lang="zh-TW" altLang="en-US" sz="6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喜</a:t>
            </a:r>
            <a:r>
              <a:rPr lang="zh-TW" altLang="en-US" sz="6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歡</a:t>
            </a:r>
            <a:r>
              <a:rPr lang="zh-TW" altLang="en-US" sz="6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踢</a:t>
            </a:r>
            <a:r>
              <a:rPr lang="zh-TW" altLang="en-US" sz="6000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足</a:t>
            </a:r>
            <a:r>
              <a:rPr lang="zh-TW" altLang="en-US" sz="6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球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53361" y="2808515"/>
            <a:ext cx="4060948" cy="1306286"/>
          </a:xfrm>
        </p:spPr>
        <p:txBody>
          <a:bodyPr>
            <a:normAutofit lnSpcReduction="10000"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</a:rPr>
              <a:t>暑</a:t>
            </a:r>
            <a:r>
              <a:rPr lang="zh-TW" altLang="en-US" sz="3200" dirty="0" smtClean="0"/>
              <a:t>假</a:t>
            </a:r>
            <a:r>
              <a:rPr lang="zh-TW" altLang="en-US" sz="3200" dirty="0" smtClean="0">
                <a:solidFill>
                  <a:schemeClr val="bg1"/>
                </a:solidFill>
              </a:rPr>
              <a:t>我</a:t>
            </a:r>
            <a:r>
              <a:rPr lang="zh-TW" altLang="en-US" sz="3200" dirty="0" smtClean="0"/>
              <a:t>到</a:t>
            </a:r>
            <a:r>
              <a:rPr lang="zh-TW" altLang="en-US" sz="3200" dirty="0" smtClean="0">
                <a:solidFill>
                  <a:schemeClr val="bg1"/>
                </a:solidFill>
              </a:rPr>
              <a:t>百</a:t>
            </a:r>
            <a:r>
              <a:rPr lang="zh-TW" altLang="en-US" sz="3200" dirty="0" smtClean="0"/>
              <a:t>齡</a:t>
            </a:r>
            <a:r>
              <a:rPr lang="zh-TW" altLang="en-US" sz="3200" dirty="0" smtClean="0">
                <a:solidFill>
                  <a:schemeClr val="bg1"/>
                </a:solidFill>
              </a:rPr>
              <a:t>足</a:t>
            </a:r>
            <a:r>
              <a:rPr lang="zh-TW" altLang="en-US" sz="3200" dirty="0" smtClean="0"/>
              <a:t>球</a:t>
            </a:r>
            <a:r>
              <a:rPr lang="zh-TW" altLang="en-US" sz="3200" dirty="0" smtClean="0">
                <a:solidFill>
                  <a:schemeClr val="bg1"/>
                </a:solidFill>
              </a:rPr>
              <a:t>場</a:t>
            </a:r>
            <a:endParaRPr lang="en-US" altLang="zh-TW" sz="3200" dirty="0" smtClean="0">
              <a:solidFill>
                <a:schemeClr val="bg1"/>
              </a:solidFill>
            </a:endParaRPr>
          </a:p>
          <a:p>
            <a:r>
              <a:rPr lang="zh-TW" altLang="en-US" sz="3200" dirty="0" smtClean="0">
                <a:solidFill>
                  <a:schemeClr val="bg1"/>
                </a:solidFill>
              </a:rPr>
              <a:t>踢</a:t>
            </a:r>
            <a:r>
              <a:rPr lang="zh-TW" altLang="en-US" sz="3200" dirty="0" smtClean="0"/>
              <a:t>足</a:t>
            </a:r>
            <a:r>
              <a:rPr lang="zh-TW" altLang="en-US" sz="3200" dirty="0" smtClean="0">
                <a:solidFill>
                  <a:schemeClr val="bg1"/>
                </a:solidFill>
              </a:rPr>
              <a:t>球</a:t>
            </a:r>
            <a:r>
              <a:rPr lang="zh-TW" altLang="en-US" sz="3200" dirty="0" smtClean="0"/>
              <a:t>踢</a:t>
            </a:r>
            <a:r>
              <a:rPr lang="zh-TW" altLang="en-US" sz="3200" dirty="0" smtClean="0">
                <a:solidFill>
                  <a:schemeClr val="bg1"/>
                </a:solidFill>
              </a:rPr>
              <a:t>了</a:t>
            </a:r>
            <a:r>
              <a:rPr lang="zh-TW" altLang="en-US" sz="3200" dirty="0" smtClean="0"/>
              <a:t>一</a:t>
            </a:r>
            <a:r>
              <a:rPr lang="zh-TW" altLang="en-US" sz="3200" dirty="0" smtClean="0">
                <a:solidFill>
                  <a:schemeClr val="bg1"/>
                </a:solidFill>
              </a:rPr>
              <a:t>個</a:t>
            </a:r>
            <a:r>
              <a:rPr lang="zh-TW" altLang="en-US" sz="3200" dirty="0" smtClean="0"/>
              <a:t>暑</a:t>
            </a:r>
            <a:r>
              <a:rPr lang="zh-TW" altLang="en-US" sz="3200" dirty="0" smtClean="0">
                <a:solidFill>
                  <a:schemeClr val="bg1"/>
                </a:solidFill>
              </a:rPr>
              <a:t>假</a:t>
            </a:r>
            <a:endParaRPr lang="en-US" altLang="zh-TW" sz="3200" dirty="0">
              <a:solidFill>
                <a:schemeClr val="bg1"/>
              </a:solidFill>
            </a:endParaRPr>
          </a:p>
          <a:p>
            <a:endParaRPr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016" y="1110343"/>
            <a:ext cx="3789830" cy="445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5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TM04033921[[fn=大馬士革風]]</Template>
  <TotalTime>41</TotalTime>
  <Words>15</Words>
  <Application>Microsoft Office PowerPoint</Application>
  <PresentationFormat>寬螢幕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7" baseType="lpstr">
      <vt:lpstr>Microsoft YaHei</vt:lpstr>
      <vt:lpstr>Rockwell</vt:lpstr>
      <vt:lpstr>新細明體</vt:lpstr>
      <vt:lpstr>Arial</vt:lpstr>
      <vt:lpstr>Bookman Old Style</vt:lpstr>
      <vt:lpstr>Damask</vt:lpstr>
      <vt:lpstr>我喜歡踢足球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我喜歡踢足球</dc:title>
  <dc:creator>Windows 使用者</dc:creator>
  <cp:lastModifiedBy>Windows 使用者</cp:lastModifiedBy>
  <cp:revision>6</cp:revision>
  <dcterms:created xsi:type="dcterms:W3CDTF">2022-09-12T06:57:04Z</dcterms:created>
  <dcterms:modified xsi:type="dcterms:W3CDTF">2022-09-19T07:05:30Z</dcterms:modified>
</cp:coreProperties>
</file>