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-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39763-B45E-48A0-B7BF-B87B09096214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35DD3-20AC-40D7-9231-736E17C276FA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0186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39763-B45E-48A0-B7BF-B87B09096214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35DD3-20AC-40D7-9231-736E17C276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8422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39763-B45E-48A0-B7BF-B87B09096214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35DD3-20AC-40D7-9231-736E17C276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0602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39763-B45E-48A0-B7BF-B87B09096214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35DD3-20AC-40D7-9231-736E17C276F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82829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39763-B45E-48A0-B7BF-B87B09096214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35DD3-20AC-40D7-9231-736E17C276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08466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39763-B45E-48A0-B7BF-B87B09096214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35DD3-20AC-40D7-9231-736E17C276F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37065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39763-B45E-48A0-B7BF-B87B09096214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35DD3-20AC-40D7-9231-736E17C276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06796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39763-B45E-48A0-B7BF-B87B09096214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35DD3-20AC-40D7-9231-736E17C276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6395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39763-B45E-48A0-B7BF-B87B09096214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35DD3-20AC-40D7-9231-736E17C276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6327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39763-B45E-48A0-B7BF-B87B09096214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35DD3-20AC-40D7-9231-736E17C276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602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39763-B45E-48A0-B7BF-B87B09096214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35DD3-20AC-40D7-9231-736E17C276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147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39763-B45E-48A0-B7BF-B87B09096214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35DD3-20AC-40D7-9231-736E17C276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5643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39763-B45E-48A0-B7BF-B87B09096214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35DD3-20AC-40D7-9231-736E17C276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3641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39763-B45E-48A0-B7BF-B87B09096214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35DD3-20AC-40D7-9231-736E17C276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6438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39763-B45E-48A0-B7BF-B87B09096214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35DD3-20AC-40D7-9231-736E17C276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178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39763-B45E-48A0-B7BF-B87B09096214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35DD3-20AC-40D7-9231-736E17C276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364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39763-B45E-48A0-B7BF-B87B09096214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35DD3-20AC-40D7-9231-736E17C276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1671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2439763-B45E-48A0-B7BF-B87B09096214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D335DD3-20AC-40D7-9231-736E17C276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24541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232365" y="1593671"/>
            <a:ext cx="6516777" cy="2250197"/>
          </a:xfrm>
        </p:spPr>
        <p:txBody>
          <a:bodyPr/>
          <a:lstStyle/>
          <a:p>
            <a:r>
              <a:rPr lang="zh-TW" altLang="en-US" dirty="0" smtClean="0"/>
              <a:t>我喜歡跑步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016137" y="3843868"/>
            <a:ext cx="4114799" cy="3654212"/>
          </a:xfrm>
        </p:spPr>
        <p:txBody>
          <a:bodyPr>
            <a:normAutofit/>
          </a:bodyPr>
          <a:lstStyle/>
          <a:p>
            <a:r>
              <a:rPr lang="zh-TW" altLang="en-US" sz="4400" dirty="0" smtClean="0"/>
              <a:t>很好玩</a:t>
            </a:r>
            <a:endParaRPr lang="zh-TW" altLang="en-US" sz="4400" dirty="0"/>
          </a:p>
        </p:txBody>
      </p:sp>
      <p:pic>
        <p:nvPicPr>
          <p:cNvPr id="112" name="圖片 1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760396">
            <a:off x="1246011" y="2365797"/>
            <a:ext cx="2141951" cy="2956142"/>
          </a:xfrm>
          <a:prstGeom prst="rect">
            <a:avLst/>
          </a:prstGeom>
        </p:spPr>
      </p:pic>
      <p:pic>
        <p:nvPicPr>
          <p:cNvPr id="154" name="圖片 15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814750">
            <a:off x="9130936" y="928332"/>
            <a:ext cx="2594618" cy="358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587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42</TotalTime>
  <Words>5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我喜歡跑步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我喜歡跑步</dc:title>
  <dc:creator>Windows 使用者</dc:creator>
  <cp:lastModifiedBy>Windows 使用者</cp:lastModifiedBy>
  <cp:revision>8</cp:revision>
  <dcterms:created xsi:type="dcterms:W3CDTF">2022-09-12T06:57:24Z</dcterms:created>
  <dcterms:modified xsi:type="dcterms:W3CDTF">2022-10-03T06:39:29Z</dcterms:modified>
</cp:coreProperties>
</file>