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0195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6417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690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169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8505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663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02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90139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87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28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687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951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3363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426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190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92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1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880A9-7AAF-40B5-853D-412BE5CD9FB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D8D19-9B71-48C7-801E-029704FA6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51246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我喜歡籃球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很好玩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21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38</TotalTime>
  <Words>5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我喜歡籃球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</dc:title>
  <dc:creator>Windows 使用者</dc:creator>
  <cp:lastModifiedBy>Windows 使用者</cp:lastModifiedBy>
  <cp:revision>6</cp:revision>
  <dcterms:created xsi:type="dcterms:W3CDTF">2022-09-12T06:57:20Z</dcterms:created>
  <dcterms:modified xsi:type="dcterms:W3CDTF">2022-09-19T07:07:24Z</dcterms:modified>
</cp:coreProperties>
</file>