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632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472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23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579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95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56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77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49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479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854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81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14EF3-1351-40B6-B77A-5B74CB3BC54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35BB8-2EA3-4CAD-9EFC-6A5A3D9D0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0933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10000"/>
                  </a:schemeClr>
                </a:solidFill>
              </a:rPr>
              <a:t>我愛</a:t>
            </a:r>
            <a:r>
              <a:rPr lang="zh-TW" altLang="en-US" dirty="0" smtClean="0">
                <a:solidFill>
                  <a:schemeClr val="tx2">
                    <a:lumMod val="10000"/>
                  </a:schemeClr>
                </a:solidFill>
              </a:rPr>
              <a:t>玩大便</a:t>
            </a:r>
            <a:endParaRPr lang="zh-TW" alt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tx2">
                    <a:lumMod val="10000"/>
                  </a:schemeClr>
                </a:solidFill>
              </a:rPr>
              <a:t>5555555555555</a:t>
            </a:r>
            <a:r>
              <a:rPr lang="zh-TW" altLang="en-US" dirty="0" smtClean="0">
                <a:solidFill>
                  <a:schemeClr val="tx2">
                    <a:lumMod val="10000"/>
                  </a:schemeClr>
                </a:solidFill>
              </a:rPr>
              <a:t>好玩好吃</a:t>
            </a:r>
            <a:endParaRPr lang="zh-TW" altLang="en-US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149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Theme</vt:lpstr>
      <vt:lpstr>我愛玩大便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我愛玩</dc:title>
  <dc:creator>Windows 使用者</dc:creator>
  <cp:lastModifiedBy>Windows 使用者</cp:lastModifiedBy>
  <cp:revision>3</cp:revision>
  <dcterms:created xsi:type="dcterms:W3CDTF">2022-09-12T07:18:30Z</dcterms:created>
  <dcterms:modified xsi:type="dcterms:W3CDTF">2022-09-19T06:51:46Z</dcterms:modified>
</cp:coreProperties>
</file>