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>
        <p:scale>
          <a:sx n="70" d="100"/>
          <a:sy n="70" d="100"/>
        </p:scale>
        <p:origin x="738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55C572-B01D-46D6-9FE4-2777FC4CE8D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E63438-E6BD-4C71-A7C6-0BC8FAD85B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7628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63438-E6BD-4C71-A7C6-0BC8FAD85B2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3991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9D15E31C-94F6-4A88-9426-B0FB5898B91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AABC16A7-2F13-4B50-8AA7-042F2F814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48625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31C-94F6-4A88-9426-B0FB5898B91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16A7-2F13-4B50-8AA7-042F2F814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0121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31C-94F6-4A88-9426-B0FB5898B91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16A7-2F13-4B50-8AA7-042F2F814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8550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31C-94F6-4A88-9426-B0FB5898B91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16A7-2F13-4B50-8AA7-042F2F814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53530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31C-94F6-4A88-9426-B0FB5898B91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16A7-2F13-4B50-8AA7-042F2F814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6226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31C-94F6-4A88-9426-B0FB5898B91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16A7-2F13-4B50-8AA7-042F2F814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0250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31C-94F6-4A88-9426-B0FB5898B91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16A7-2F13-4B50-8AA7-042F2F814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11715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31C-94F6-4A88-9426-B0FB5898B91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16A7-2F13-4B50-8AA7-042F2F81422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5352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31C-94F6-4A88-9426-B0FB5898B91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16A7-2F13-4B50-8AA7-042F2F814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59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31C-94F6-4A88-9426-B0FB5898B91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16A7-2F13-4B50-8AA7-042F2F814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692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31C-94F6-4A88-9426-B0FB5898B91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16A7-2F13-4B50-8AA7-042F2F814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7370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31C-94F6-4A88-9426-B0FB5898B91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16A7-2F13-4B50-8AA7-042F2F814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330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31C-94F6-4A88-9426-B0FB5898B91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16A7-2F13-4B50-8AA7-042F2F814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741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31C-94F6-4A88-9426-B0FB5898B91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16A7-2F13-4B50-8AA7-042F2F814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5439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31C-94F6-4A88-9426-B0FB5898B91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16A7-2F13-4B50-8AA7-042F2F814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2659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31C-94F6-4A88-9426-B0FB5898B91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16A7-2F13-4B50-8AA7-042F2F814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4470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31C-94F6-4A88-9426-B0FB5898B91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C16A7-2F13-4B50-8AA7-042F2F814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9761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D15E31C-94F6-4A88-9426-B0FB5898B91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ABC16A7-2F13-4B50-8AA7-042F2F8142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79855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  <p:sldLayoutId id="214748382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我喜歡下象棋</a:t>
            </a:r>
            <a:endParaRPr lang="zh-TW" altLang="en-US" sz="54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62399" y="4183713"/>
            <a:ext cx="7467601" cy="2041195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00B0F0"/>
                </a:solidFill>
              </a:rPr>
              <a:t>今年六月，媽媽帶我去龍山寺捷運站的地下室參加比賽</a:t>
            </a:r>
            <a:endParaRPr lang="zh-TW" altLang="en-US" sz="4000" dirty="0">
              <a:solidFill>
                <a:srgbClr val="00B0F0"/>
              </a:solidFill>
            </a:endParaRPr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7044" y="103047"/>
            <a:ext cx="4928027" cy="4036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97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24</TotalTime>
  <Words>20</Words>
  <Application>Microsoft Office PowerPoint</Application>
  <PresentationFormat>寬螢幕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我喜歡下象棋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我喜歡下象棋</dc:title>
  <dc:creator>Windows 使用者</dc:creator>
  <cp:lastModifiedBy>Windows 使用者</cp:lastModifiedBy>
  <cp:revision>3</cp:revision>
  <dcterms:created xsi:type="dcterms:W3CDTF">2022-09-19T06:41:43Z</dcterms:created>
  <dcterms:modified xsi:type="dcterms:W3CDTF">2022-09-19T07:05:46Z</dcterms:modified>
</cp:coreProperties>
</file>