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45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77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797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1194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191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95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558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919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17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92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65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67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28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65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18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1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88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26070-99D4-44AD-BF20-0B0109AB5D0A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E0311-B534-4E57-9014-EAE4900290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657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oleObject" Target="../embeddings/oleObject1.bin"/><Relationship Id="rId10" Type="http://schemas.openxmlformats.org/officeDocument/2006/relationships/image" Target="../media/image11.WMF"/><Relationship Id="rId4" Type="http://schemas.openxmlformats.org/officeDocument/2006/relationships/image" Target="../media/image5.png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31794" y="714529"/>
            <a:ext cx="5572125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歡</a:t>
            </a:r>
            <a:r>
              <a:rPr lang="zh-TW" altLang="en-US" dirty="0" smtClean="0">
                <a:solidFill>
                  <a:srgbClr val="7030A0"/>
                </a:solidFill>
              </a:rPr>
              <a:t>在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家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裡</a:t>
            </a:r>
            <a:r>
              <a:rPr lang="zh-TW" altLang="en-US" dirty="0" smtClean="0">
                <a:solidFill>
                  <a:schemeClr val="accent1"/>
                </a:solidFill>
              </a:rPr>
              <a:t>發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呆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22449" y="2779379"/>
            <a:ext cx="1447393" cy="869407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因為很無聊 </a:t>
            </a:r>
            <a:endParaRPr lang="en-US" altLang="zh-TW" dirty="0" smtClean="0"/>
          </a:p>
          <a:p>
            <a:r>
              <a:rPr lang="zh-TW" altLang="en-US" dirty="0" smtClean="0"/>
              <a:t>無聊</a:t>
            </a:r>
            <a:r>
              <a:rPr lang="en-US" altLang="zh-TW" dirty="0" smtClean="0"/>
              <a:t>~~~~~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44" y="3604026"/>
            <a:ext cx="530222" cy="39825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9603">
            <a:off x="10267406" y="4024646"/>
            <a:ext cx="666205" cy="55372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750940">
            <a:off x="7989812" y="3816422"/>
            <a:ext cx="945182" cy="76194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273" y="4323806"/>
            <a:ext cx="1314693" cy="87500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052" y="2455614"/>
            <a:ext cx="2317315" cy="27432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27" y="247791"/>
            <a:ext cx="2467627" cy="336950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106" y="3043646"/>
            <a:ext cx="2181499" cy="3435328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157" y="1711234"/>
            <a:ext cx="1665249" cy="193755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360" y="3260904"/>
            <a:ext cx="1042703" cy="59213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410" y="1068551"/>
            <a:ext cx="1954681" cy="1387063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201" y="3853037"/>
            <a:ext cx="1479341" cy="1496043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8748" y="4829170"/>
            <a:ext cx="673715" cy="842144"/>
          </a:xfrm>
          <a:prstGeom prst="rect">
            <a:avLst/>
          </a:prstGeom>
        </p:spPr>
      </p:pic>
      <p:graphicFrame>
        <p:nvGraphicFramePr>
          <p:cNvPr id="16" name="物件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212301"/>
              </p:ext>
            </p:extLst>
          </p:nvPr>
        </p:nvGraphicFramePr>
        <p:xfrm>
          <a:off x="622148" y="5905328"/>
          <a:ext cx="1381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工作表" r:id="rId15" imgW="1381205" imgH="428501" progId="Excel.Sheet.12">
                  <p:embed/>
                </p:oleObj>
              </mc:Choice>
              <mc:Fallback>
                <p:oleObj name="工作表" r:id="rId15" imgW="1381205" imgH="4285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2148" y="5905328"/>
                        <a:ext cx="13811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667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19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飛機雲</vt:lpstr>
      <vt:lpstr>Microsoft Excel 工作表</vt:lpstr>
      <vt:lpstr>我歡在家裡發呆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我喜歡在家發呆</dc:title>
  <dc:creator>Windows 使用者</dc:creator>
  <cp:lastModifiedBy>Windows 使用者</cp:lastModifiedBy>
  <cp:revision>5</cp:revision>
  <dcterms:created xsi:type="dcterms:W3CDTF">2022-09-12T06:55:19Z</dcterms:created>
  <dcterms:modified xsi:type="dcterms:W3CDTF">2022-09-26T06:47:07Z</dcterms:modified>
</cp:coreProperties>
</file>