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10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8420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193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9212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779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2297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7333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780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98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35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525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63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25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37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38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58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66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7BF54CB-13F2-4B2A-8312-A76ACB2C0F9B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1D66730-92C8-4A74-BD76-A1A47BAB28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2778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4212" y="669993"/>
            <a:ext cx="8001000" cy="297180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我喜歡</a:t>
            </a:r>
            <a:r>
              <a:rPr lang="zh-TW" altLang="en-US" dirty="0" smtClean="0">
                <a:solidFill>
                  <a:srgbClr val="00B0F0"/>
                </a:solidFill>
              </a:rPr>
              <a:t>游泳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我</a:t>
            </a:r>
            <a:r>
              <a:rPr lang="zh-TW" altLang="en-US" dirty="0" smtClean="0"/>
              <a:t>好久沒去</a:t>
            </a:r>
            <a:r>
              <a:rPr lang="zh-TW" altLang="en-US" dirty="0"/>
              <a:t>游泳了</a:t>
            </a:r>
          </a:p>
          <a:p>
            <a:r>
              <a:rPr lang="zh-TW" altLang="en-US" dirty="0" smtClean="0"/>
              <a:t>我想去玩</a:t>
            </a:r>
            <a:endParaRPr lang="en-US" altLang="zh-TW" dirty="0" smtClean="0"/>
          </a:p>
          <a:p>
            <a:r>
              <a:rPr lang="zh-TW" altLang="en-US" dirty="0" smtClean="0"/>
              <a:t>玩得開</a:t>
            </a:r>
            <a:r>
              <a:rPr lang="zh-TW" altLang="en-US" dirty="0"/>
              <a:t>心</a:t>
            </a:r>
            <a:endParaRPr lang="en-US" altLang="zh-TW" dirty="0" smtClean="0"/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04708">
            <a:off x="3840726" y="-29927"/>
            <a:ext cx="3535388" cy="281611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1503">
            <a:off x="2671087" y="3203251"/>
            <a:ext cx="3535388" cy="281611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21389" flipH="1">
            <a:off x="7501065" y="-53554"/>
            <a:ext cx="3535388" cy="281611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10316" flipH="1">
            <a:off x="7870881" y="3409473"/>
            <a:ext cx="3535388" cy="281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26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</TotalTime>
  <Words>16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3</cp:revision>
  <dcterms:created xsi:type="dcterms:W3CDTF">2022-09-19T06:40:48Z</dcterms:created>
  <dcterms:modified xsi:type="dcterms:W3CDTF">2022-09-19T07:06:25Z</dcterms:modified>
</cp:coreProperties>
</file>