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9362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2937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0102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4419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4666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5171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5994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36219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4379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8878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2044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48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0952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5295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8667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8255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EE713-AEC3-4035-A429-FADF206700A3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2567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06EEE713-AEC3-4035-A429-FADF206700A3}" type="datetimeFigureOut">
              <a:rPr lang="zh-TW" altLang="en-US" smtClean="0"/>
              <a:t>2022/9/12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03168C63-24A9-404B-84DB-EA961A8C0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60326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2481943"/>
            <a:ext cx="4249783" cy="102802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我喜歡游泳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22663" y="3197089"/>
            <a:ext cx="4367349" cy="1655762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我暑假和媽媽</a:t>
            </a:r>
            <a:r>
              <a:rPr lang="en-US" altLang="zh-TW" sz="3200" dirty="0" smtClean="0"/>
              <a:t>.</a:t>
            </a:r>
            <a:r>
              <a:rPr lang="zh-TW" altLang="en-US" sz="3200" dirty="0" smtClean="0"/>
              <a:t>妹妹</a:t>
            </a:r>
            <a:r>
              <a:rPr lang="en-US" altLang="zh-TW" sz="3200" dirty="0" smtClean="0"/>
              <a:t>.</a:t>
            </a:r>
            <a:r>
              <a:rPr lang="zh-TW" altLang="en-US" sz="3200" dirty="0" smtClean="0"/>
              <a:t>同學</a:t>
            </a:r>
            <a:r>
              <a:rPr lang="en-US" altLang="zh-TW" sz="3200" dirty="0" smtClean="0"/>
              <a:t>.</a:t>
            </a:r>
            <a:r>
              <a:rPr lang="zh-TW" altLang="en-US" sz="3200" dirty="0" smtClean="0"/>
              <a:t>同學媽媽一起去游泳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449565708"/>
      </p:ext>
    </p:extLst>
  </p:cSld>
  <p:clrMapOvr>
    <a:masterClrMapping/>
  </p:clrMapOvr>
</p:sld>
</file>

<file path=ppt/theme/theme1.xml><?xml version="1.0" encoding="utf-8"?>
<a:theme xmlns:a="http://schemas.openxmlformats.org/drawingml/2006/main" name="深度">
  <a:themeElements>
    <a:clrScheme name="深度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深度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乳白玻璃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TM04033923[[fn=深度]]</Template>
  <TotalTime>13</TotalTime>
  <Words>17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Corbel</vt:lpstr>
      <vt:lpstr>深度</vt:lpstr>
      <vt:lpstr>我喜歡游泳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我喜歡游泳</dc:title>
  <dc:creator>Windows 使用者</dc:creator>
  <cp:lastModifiedBy>Windows 使用者</cp:lastModifiedBy>
  <cp:revision>3</cp:revision>
  <dcterms:created xsi:type="dcterms:W3CDTF">2022-09-12T06:57:22Z</dcterms:created>
  <dcterms:modified xsi:type="dcterms:W3CDTF">2022-09-12T07:11:15Z</dcterms:modified>
</cp:coreProperties>
</file>