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FFA87-0D1F-4060-B4E7-8299A4352B43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8468745-F75A-45BC-B3CE-E88A20E6370E}">
      <dgm:prSet phldrT="[文字]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rgbClr val="7030A0"/>
            </a:gs>
          </a:gsLst>
        </a:gradFill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9B3CAC72-7090-45A8-94C1-427D0D0D09E1}" type="parTrans" cxnId="{79408CAD-E5A4-41C3-8D68-79F0A4E2DF08}">
      <dgm:prSet/>
      <dgm:spPr/>
      <dgm:t>
        <a:bodyPr/>
        <a:lstStyle/>
        <a:p>
          <a:endParaRPr lang="zh-TW" altLang="en-US"/>
        </a:p>
      </dgm:t>
    </dgm:pt>
    <dgm:pt modelId="{FCD943E2-217C-4266-959A-BC980528589B}" type="sibTrans" cxnId="{79408CAD-E5A4-41C3-8D68-79F0A4E2DF08}">
      <dgm:prSet/>
      <dgm:spPr/>
      <dgm:t>
        <a:bodyPr/>
        <a:lstStyle/>
        <a:p>
          <a:endParaRPr lang="zh-TW" altLang="en-US"/>
        </a:p>
      </dgm:t>
    </dgm:pt>
    <dgm:pt modelId="{EBA19C25-2E24-47FF-810C-021FFC88C5A2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AC890036-701E-410D-8D1D-3301459ADC69}" type="parTrans" cxnId="{1F5F9584-9595-4DEF-A115-5DB5ECE48658}">
      <dgm:prSet/>
      <dgm:spPr/>
      <dgm:t>
        <a:bodyPr/>
        <a:lstStyle/>
        <a:p>
          <a:endParaRPr lang="zh-TW" altLang="en-US"/>
        </a:p>
      </dgm:t>
    </dgm:pt>
    <dgm:pt modelId="{4898944E-3E0C-49EF-958D-519C11CC53D0}" type="sibTrans" cxnId="{1F5F9584-9595-4DEF-A115-5DB5ECE48658}">
      <dgm:prSet/>
      <dgm:spPr/>
      <dgm:t>
        <a:bodyPr/>
        <a:lstStyle/>
        <a:p>
          <a:endParaRPr lang="zh-TW" altLang="en-US"/>
        </a:p>
      </dgm:t>
    </dgm:pt>
    <dgm:pt modelId="{3192CC0F-BBD3-48B4-9100-A0B1BF6FF60B}">
      <dgm:prSet phldrT="[文字]"/>
      <dgm:spPr/>
      <dgm:t>
        <a:bodyPr/>
        <a:lstStyle/>
        <a:p>
          <a:r>
            <a:rPr lang="zh-TW" altLang="en-US" dirty="0" smtClean="0"/>
            <a:t>巡弋飛椅</a:t>
          </a:r>
          <a:endParaRPr lang="zh-TW" altLang="en-US" dirty="0"/>
        </a:p>
      </dgm:t>
    </dgm:pt>
    <dgm:pt modelId="{3170CB78-E19F-4CE5-80B9-937E6CB9B015}" type="parTrans" cxnId="{B7D09CE6-5AB5-474A-8D22-55FB869880D4}">
      <dgm:prSet/>
      <dgm:spPr/>
      <dgm:t>
        <a:bodyPr/>
        <a:lstStyle/>
        <a:p>
          <a:endParaRPr lang="zh-TW" altLang="en-US"/>
        </a:p>
      </dgm:t>
    </dgm:pt>
    <dgm:pt modelId="{31ADD1BD-3CDF-4E7F-871B-C36085FFBCF0}" type="sibTrans" cxnId="{B7D09CE6-5AB5-474A-8D22-55FB869880D4}">
      <dgm:prSet/>
      <dgm:spPr/>
      <dgm:t>
        <a:bodyPr/>
        <a:lstStyle/>
        <a:p>
          <a:endParaRPr lang="zh-TW" altLang="en-US"/>
        </a:p>
      </dgm:t>
    </dgm:pt>
    <dgm:pt modelId="{8E1F064B-BD6B-4F02-AA47-0C74C3780C5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DE4D9D0-871E-478D-8730-A0154DE452B6}" type="parTrans" cxnId="{54D5F903-56C3-4ACD-80BB-81611B814915}">
      <dgm:prSet/>
      <dgm:spPr/>
      <dgm:t>
        <a:bodyPr/>
        <a:lstStyle/>
        <a:p>
          <a:endParaRPr lang="zh-TW" altLang="en-US"/>
        </a:p>
      </dgm:t>
    </dgm:pt>
    <dgm:pt modelId="{1F797B23-AF12-40BB-BC9B-518FE72F2A9B}" type="sibTrans" cxnId="{54D5F903-56C3-4ACD-80BB-81611B814915}">
      <dgm:prSet/>
      <dgm:spPr/>
      <dgm:t>
        <a:bodyPr/>
        <a:lstStyle/>
        <a:p>
          <a:endParaRPr lang="zh-TW" altLang="en-US"/>
        </a:p>
      </dgm:t>
    </dgm:pt>
    <dgm:pt modelId="{D174373D-35CA-466E-BB30-1342D45E4824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749F65E-7778-4D86-97B5-3B71901DE702}" type="parTrans" cxnId="{76DA57A9-6A4F-4DF2-A8F5-91A19462096A}">
      <dgm:prSet/>
      <dgm:spPr/>
      <dgm:t>
        <a:bodyPr/>
        <a:lstStyle/>
        <a:p>
          <a:endParaRPr lang="zh-TW" altLang="en-US"/>
        </a:p>
      </dgm:t>
    </dgm:pt>
    <dgm:pt modelId="{6E727A81-C258-46CC-B510-2F48CC9761FD}" type="sibTrans" cxnId="{76DA57A9-6A4F-4DF2-A8F5-91A19462096A}">
      <dgm:prSet/>
      <dgm:spPr/>
      <dgm:t>
        <a:bodyPr/>
        <a:lstStyle/>
        <a:p>
          <a:endParaRPr lang="zh-TW" altLang="en-US"/>
        </a:p>
      </dgm:t>
    </dgm:pt>
    <dgm:pt modelId="{758D166D-83CB-41ED-9FFC-DF8436E9E940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445DDAE9-4946-4EEF-93DC-C7FB8779691D}" type="parTrans" cxnId="{588CCA61-3213-495A-8114-644295F65BF7}">
      <dgm:prSet/>
      <dgm:spPr/>
      <dgm:t>
        <a:bodyPr/>
        <a:lstStyle/>
        <a:p>
          <a:endParaRPr lang="zh-TW" altLang="en-US"/>
        </a:p>
      </dgm:t>
    </dgm:pt>
    <dgm:pt modelId="{512589EE-D8A5-47A3-BD02-EE142452B573}" type="sibTrans" cxnId="{588CCA61-3213-495A-8114-644295F65BF7}">
      <dgm:prSet/>
      <dgm:spPr/>
      <dgm:t>
        <a:bodyPr/>
        <a:lstStyle/>
        <a:p>
          <a:endParaRPr lang="zh-TW" altLang="en-US"/>
        </a:p>
      </dgm:t>
    </dgm:pt>
    <dgm:pt modelId="{11F6715E-1CC9-44E3-A7BB-53240567EC1B}" type="pres">
      <dgm:prSet presAssocID="{B3AFFA87-0D1F-4060-B4E7-8299A4352B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839200-EDAB-4354-8710-EA22707ED9DA}" type="pres">
      <dgm:prSet presAssocID="{88468745-F75A-45BC-B3CE-E88A20E6370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FF79B5-FFAC-4EE2-A9A6-95398B845205}" type="pres">
      <dgm:prSet presAssocID="{FCD943E2-217C-4266-959A-BC980528589B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9EF845B8-7531-4C32-AABD-2D9E2892894D}" type="pres">
      <dgm:prSet presAssocID="{FCD943E2-217C-4266-959A-BC980528589B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70DAFC93-382F-427E-BB14-E1831540DB0F}" type="pres">
      <dgm:prSet presAssocID="{EBA19C25-2E24-47FF-810C-021FFC88C5A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1ED5B0-B8BE-45C0-AC15-1FF9C0643348}" type="pres">
      <dgm:prSet presAssocID="{4898944E-3E0C-49EF-958D-519C11CC53D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F18B6041-06B4-4E43-BA48-99D80DD2D0BE}" type="pres">
      <dgm:prSet presAssocID="{4898944E-3E0C-49EF-958D-519C11CC53D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183A56DE-9EF1-488E-8C0F-DB26C37BC842}" type="pres">
      <dgm:prSet presAssocID="{3192CC0F-BBD3-48B4-9100-A0B1BF6FF60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4454A4-78C4-4AE6-9499-836A5B420E53}" type="pres">
      <dgm:prSet presAssocID="{31ADD1BD-3CDF-4E7F-871B-C36085FFBCF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C6750C60-3698-4593-BD09-7DF5EEDDEC14}" type="pres">
      <dgm:prSet presAssocID="{31ADD1BD-3CDF-4E7F-871B-C36085FFBCF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4DA0FB6E-175D-477E-A248-A42D78CCBE15}" type="pres">
      <dgm:prSet presAssocID="{8E1F064B-BD6B-4F02-AA47-0C74C3780C5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2395F3-D3E8-433D-BCF0-FB85CE51EDA1}" type="pres">
      <dgm:prSet presAssocID="{1F797B23-AF12-40BB-BC9B-518FE72F2A9B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C15D1A6-0858-40FC-8D8D-47AC40424E93}" type="pres">
      <dgm:prSet presAssocID="{1F797B23-AF12-40BB-BC9B-518FE72F2A9B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363DB7FE-1877-49EA-A946-A78B993EF967}" type="pres">
      <dgm:prSet presAssocID="{D174373D-35CA-466E-BB30-1342D45E482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D5A412-D8F3-43D5-A922-A05ED6AEF21C}" type="pres">
      <dgm:prSet presAssocID="{6E727A81-C258-46CC-B510-2F48CC9761FD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7F5CB98E-A4A9-4ECA-88D5-F90FEAB11906}" type="pres">
      <dgm:prSet presAssocID="{6E727A81-C258-46CC-B510-2F48CC9761FD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36527567-A38A-4125-B5B0-243B3C39EFE7}" type="pres">
      <dgm:prSet presAssocID="{758D166D-83CB-41ED-9FFC-DF8436E9E94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6FF3E5A-F6E2-491D-8C47-9872AFCF9CEA}" type="presOf" srcId="{6E727A81-C258-46CC-B510-2F48CC9761FD}" destId="{79D5A412-D8F3-43D5-A922-A05ED6AEF21C}" srcOrd="0" destOrd="0" presId="urn:microsoft.com/office/officeart/2005/8/layout/process5"/>
    <dgm:cxn modelId="{7AED08DB-2476-4894-B7F3-A516D914F6C1}" type="presOf" srcId="{8E1F064B-BD6B-4F02-AA47-0C74C3780C55}" destId="{4DA0FB6E-175D-477E-A248-A42D78CCBE15}" srcOrd="0" destOrd="0" presId="urn:microsoft.com/office/officeart/2005/8/layout/process5"/>
    <dgm:cxn modelId="{EAD5804E-8BF1-4158-923A-D53B4E827817}" type="presOf" srcId="{4898944E-3E0C-49EF-958D-519C11CC53D0}" destId="{531ED5B0-B8BE-45C0-AC15-1FF9C0643348}" srcOrd="0" destOrd="0" presId="urn:microsoft.com/office/officeart/2005/8/layout/process5"/>
    <dgm:cxn modelId="{76DA57A9-6A4F-4DF2-A8F5-91A19462096A}" srcId="{B3AFFA87-0D1F-4060-B4E7-8299A4352B43}" destId="{D174373D-35CA-466E-BB30-1342D45E4824}" srcOrd="4" destOrd="0" parTransId="{A749F65E-7778-4D86-97B5-3B71901DE702}" sibTransId="{6E727A81-C258-46CC-B510-2F48CC9761FD}"/>
    <dgm:cxn modelId="{1F5F9584-9595-4DEF-A115-5DB5ECE48658}" srcId="{B3AFFA87-0D1F-4060-B4E7-8299A4352B43}" destId="{EBA19C25-2E24-47FF-810C-021FFC88C5A2}" srcOrd="1" destOrd="0" parTransId="{AC890036-701E-410D-8D1D-3301459ADC69}" sibTransId="{4898944E-3E0C-49EF-958D-519C11CC53D0}"/>
    <dgm:cxn modelId="{0BBCCBB8-7985-489D-A903-64FF23574CE3}" type="presOf" srcId="{31ADD1BD-3CDF-4E7F-871B-C36085FFBCF0}" destId="{464454A4-78C4-4AE6-9499-836A5B420E53}" srcOrd="0" destOrd="0" presId="urn:microsoft.com/office/officeart/2005/8/layout/process5"/>
    <dgm:cxn modelId="{7A57223F-BEA9-4673-A2A9-900A57433D41}" type="presOf" srcId="{EBA19C25-2E24-47FF-810C-021FFC88C5A2}" destId="{70DAFC93-382F-427E-BB14-E1831540DB0F}" srcOrd="0" destOrd="0" presId="urn:microsoft.com/office/officeart/2005/8/layout/process5"/>
    <dgm:cxn modelId="{EE8FB143-6046-4277-AE70-70F75B44AE8A}" type="presOf" srcId="{88468745-F75A-45BC-B3CE-E88A20E6370E}" destId="{81839200-EDAB-4354-8710-EA22707ED9DA}" srcOrd="0" destOrd="0" presId="urn:microsoft.com/office/officeart/2005/8/layout/process5"/>
    <dgm:cxn modelId="{B7D09CE6-5AB5-474A-8D22-55FB869880D4}" srcId="{B3AFFA87-0D1F-4060-B4E7-8299A4352B43}" destId="{3192CC0F-BBD3-48B4-9100-A0B1BF6FF60B}" srcOrd="2" destOrd="0" parTransId="{3170CB78-E19F-4CE5-80B9-937E6CB9B015}" sibTransId="{31ADD1BD-3CDF-4E7F-871B-C36085FFBCF0}"/>
    <dgm:cxn modelId="{96AC160F-AB7D-41E6-B337-0F24DDBA9E49}" type="presOf" srcId="{1F797B23-AF12-40BB-BC9B-518FE72F2A9B}" destId="{AC15D1A6-0858-40FC-8D8D-47AC40424E93}" srcOrd="1" destOrd="0" presId="urn:microsoft.com/office/officeart/2005/8/layout/process5"/>
    <dgm:cxn modelId="{63F46EE5-C630-49F1-9DC5-E7984A17BE42}" type="presOf" srcId="{6E727A81-C258-46CC-B510-2F48CC9761FD}" destId="{7F5CB98E-A4A9-4ECA-88D5-F90FEAB11906}" srcOrd="1" destOrd="0" presId="urn:microsoft.com/office/officeart/2005/8/layout/process5"/>
    <dgm:cxn modelId="{588CCA61-3213-495A-8114-644295F65BF7}" srcId="{B3AFFA87-0D1F-4060-B4E7-8299A4352B43}" destId="{758D166D-83CB-41ED-9FFC-DF8436E9E940}" srcOrd="5" destOrd="0" parTransId="{445DDAE9-4946-4EEF-93DC-C7FB8779691D}" sibTransId="{512589EE-D8A5-47A3-BD02-EE142452B573}"/>
    <dgm:cxn modelId="{19DF3EB9-47B0-4E45-BF9A-C8DB9D1CD893}" type="presOf" srcId="{1F797B23-AF12-40BB-BC9B-518FE72F2A9B}" destId="{D62395F3-D3E8-433D-BCF0-FB85CE51EDA1}" srcOrd="0" destOrd="0" presId="urn:microsoft.com/office/officeart/2005/8/layout/process5"/>
    <dgm:cxn modelId="{211390F3-3A7D-47E3-8DE9-AC0227E6032A}" type="presOf" srcId="{D174373D-35CA-466E-BB30-1342D45E4824}" destId="{363DB7FE-1877-49EA-A946-A78B993EF967}" srcOrd="0" destOrd="0" presId="urn:microsoft.com/office/officeart/2005/8/layout/process5"/>
    <dgm:cxn modelId="{B8638F3A-09D0-4BB2-8C54-3B83D5CF15A5}" type="presOf" srcId="{758D166D-83CB-41ED-9FFC-DF8436E9E940}" destId="{36527567-A38A-4125-B5B0-243B3C39EFE7}" srcOrd="0" destOrd="0" presId="urn:microsoft.com/office/officeart/2005/8/layout/process5"/>
    <dgm:cxn modelId="{54D5F903-56C3-4ACD-80BB-81611B814915}" srcId="{B3AFFA87-0D1F-4060-B4E7-8299A4352B43}" destId="{8E1F064B-BD6B-4F02-AA47-0C74C3780C55}" srcOrd="3" destOrd="0" parTransId="{1DE4D9D0-871E-478D-8730-A0154DE452B6}" sibTransId="{1F797B23-AF12-40BB-BC9B-518FE72F2A9B}"/>
    <dgm:cxn modelId="{48F86BAF-2374-4839-97B2-3E3F97542731}" type="presOf" srcId="{31ADD1BD-3CDF-4E7F-871B-C36085FFBCF0}" destId="{C6750C60-3698-4593-BD09-7DF5EEDDEC14}" srcOrd="1" destOrd="0" presId="urn:microsoft.com/office/officeart/2005/8/layout/process5"/>
    <dgm:cxn modelId="{B04D5A43-C517-4E96-9FFA-BC23B3F5A38F}" type="presOf" srcId="{FCD943E2-217C-4266-959A-BC980528589B}" destId="{9EF845B8-7531-4C32-AABD-2D9E2892894D}" srcOrd="1" destOrd="0" presId="urn:microsoft.com/office/officeart/2005/8/layout/process5"/>
    <dgm:cxn modelId="{6B5262F3-653F-4272-9C97-988E5848221B}" type="presOf" srcId="{B3AFFA87-0D1F-4060-B4E7-8299A4352B43}" destId="{11F6715E-1CC9-44E3-A7BB-53240567EC1B}" srcOrd="0" destOrd="0" presId="urn:microsoft.com/office/officeart/2005/8/layout/process5"/>
    <dgm:cxn modelId="{28CD9E9A-A8A4-487D-A6F4-E71CAA3C7781}" type="presOf" srcId="{4898944E-3E0C-49EF-958D-519C11CC53D0}" destId="{F18B6041-06B4-4E43-BA48-99D80DD2D0BE}" srcOrd="1" destOrd="0" presId="urn:microsoft.com/office/officeart/2005/8/layout/process5"/>
    <dgm:cxn modelId="{FC0212C1-E7BE-4A60-848B-ECAF805FADE5}" type="presOf" srcId="{3192CC0F-BBD3-48B4-9100-A0B1BF6FF60B}" destId="{183A56DE-9EF1-488E-8C0F-DB26C37BC842}" srcOrd="0" destOrd="0" presId="urn:microsoft.com/office/officeart/2005/8/layout/process5"/>
    <dgm:cxn modelId="{79408CAD-E5A4-41C3-8D68-79F0A4E2DF08}" srcId="{B3AFFA87-0D1F-4060-B4E7-8299A4352B43}" destId="{88468745-F75A-45BC-B3CE-E88A20E6370E}" srcOrd="0" destOrd="0" parTransId="{9B3CAC72-7090-45A8-94C1-427D0D0D09E1}" sibTransId="{FCD943E2-217C-4266-959A-BC980528589B}"/>
    <dgm:cxn modelId="{4E2BE78B-81EC-419F-80EC-FC95ABD305ED}" type="presOf" srcId="{FCD943E2-217C-4266-959A-BC980528589B}" destId="{43FF79B5-FFAC-4EE2-A9A6-95398B845205}" srcOrd="0" destOrd="0" presId="urn:microsoft.com/office/officeart/2005/8/layout/process5"/>
    <dgm:cxn modelId="{800BAD98-6837-4910-BDB5-BE64FE9008B5}" type="presParOf" srcId="{11F6715E-1CC9-44E3-A7BB-53240567EC1B}" destId="{81839200-EDAB-4354-8710-EA22707ED9DA}" srcOrd="0" destOrd="0" presId="urn:microsoft.com/office/officeart/2005/8/layout/process5"/>
    <dgm:cxn modelId="{EA0D31A7-E54A-4353-92C1-6FB0EC85B499}" type="presParOf" srcId="{11F6715E-1CC9-44E3-A7BB-53240567EC1B}" destId="{43FF79B5-FFAC-4EE2-A9A6-95398B845205}" srcOrd="1" destOrd="0" presId="urn:microsoft.com/office/officeart/2005/8/layout/process5"/>
    <dgm:cxn modelId="{43F8F746-7F1B-4B6D-AFA5-002B1A2129B1}" type="presParOf" srcId="{43FF79B5-FFAC-4EE2-A9A6-95398B845205}" destId="{9EF845B8-7531-4C32-AABD-2D9E2892894D}" srcOrd="0" destOrd="0" presId="urn:microsoft.com/office/officeart/2005/8/layout/process5"/>
    <dgm:cxn modelId="{1B3B7706-0425-4C23-BBBA-4320880CED94}" type="presParOf" srcId="{11F6715E-1CC9-44E3-A7BB-53240567EC1B}" destId="{70DAFC93-382F-427E-BB14-E1831540DB0F}" srcOrd="2" destOrd="0" presId="urn:microsoft.com/office/officeart/2005/8/layout/process5"/>
    <dgm:cxn modelId="{8740FF5F-4F21-4D1B-A05D-F093C85B2F63}" type="presParOf" srcId="{11F6715E-1CC9-44E3-A7BB-53240567EC1B}" destId="{531ED5B0-B8BE-45C0-AC15-1FF9C0643348}" srcOrd="3" destOrd="0" presId="urn:microsoft.com/office/officeart/2005/8/layout/process5"/>
    <dgm:cxn modelId="{D94A5E08-C1C3-4AFD-B90E-DE2EF508D391}" type="presParOf" srcId="{531ED5B0-B8BE-45C0-AC15-1FF9C0643348}" destId="{F18B6041-06B4-4E43-BA48-99D80DD2D0BE}" srcOrd="0" destOrd="0" presId="urn:microsoft.com/office/officeart/2005/8/layout/process5"/>
    <dgm:cxn modelId="{D02CB336-8ACE-42F7-AE95-BEA5001A241D}" type="presParOf" srcId="{11F6715E-1CC9-44E3-A7BB-53240567EC1B}" destId="{183A56DE-9EF1-488E-8C0F-DB26C37BC842}" srcOrd="4" destOrd="0" presId="urn:microsoft.com/office/officeart/2005/8/layout/process5"/>
    <dgm:cxn modelId="{80466B1E-3D7F-4AE6-8724-8DD75423633F}" type="presParOf" srcId="{11F6715E-1CC9-44E3-A7BB-53240567EC1B}" destId="{464454A4-78C4-4AE6-9499-836A5B420E53}" srcOrd="5" destOrd="0" presId="urn:microsoft.com/office/officeart/2005/8/layout/process5"/>
    <dgm:cxn modelId="{B91526F3-606E-421F-BA94-C6D85CB591E2}" type="presParOf" srcId="{464454A4-78C4-4AE6-9499-836A5B420E53}" destId="{C6750C60-3698-4593-BD09-7DF5EEDDEC14}" srcOrd="0" destOrd="0" presId="urn:microsoft.com/office/officeart/2005/8/layout/process5"/>
    <dgm:cxn modelId="{D646291E-770E-44BC-BD0C-C2695D401689}" type="presParOf" srcId="{11F6715E-1CC9-44E3-A7BB-53240567EC1B}" destId="{4DA0FB6E-175D-477E-A248-A42D78CCBE15}" srcOrd="6" destOrd="0" presId="urn:microsoft.com/office/officeart/2005/8/layout/process5"/>
    <dgm:cxn modelId="{EDBE28CA-CA36-45BA-B7F6-34FD34DD5CA3}" type="presParOf" srcId="{11F6715E-1CC9-44E3-A7BB-53240567EC1B}" destId="{D62395F3-D3E8-433D-BCF0-FB85CE51EDA1}" srcOrd="7" destOrd="0" presId="urn:microsoft.com/office/officeart/2005/8/layout/process5"/>
    <dgm:cxn modelId="{8C246085-AE43-4DFA-B9C2-A8BDB91B2A6C}" type="presParOf" srcId="{D62395F3-D3E8-433D-BCF0-FB85CE51EDA1}" destId="{AC15D1A6-0858-40FC-8D8D-47AC40424E93}" srcOrd="0" destOrd="0" presId="urn:microsoft.com/office/officeart/2005/8/layout/process5"/>
    <dgm:cxn modelId="{2AF04770-EEC9-4AE0-A7F2-E0F61C1EF7AC}" type="presParOf" srcId="{11F6715E-1CC9-44E3-A7BB-53240567EC1B}" destId="{363DB7FE-1877-49EA-A946-A78B993EF967}" srcOrd="8" destOrd="0" presId="urn:microsoft.com/office/officeart/2005/8/layout/process5"/>
    <dgm:cxn modelId="{2773B402-BB11-437E-8638-02A5A075100F}" type="presParOf" srcId="{11F6715E-1CC9-44E3-A7BB-53240567EC1B}" destId="{79D5A412-D8F3-43D5-A922-A05ED6AEF21C}" srcOrd="9" destOrd="0" presId="urn:microsoft.com/office/officeart/2005/8/layout/process5"/>
    <dgm:cxn modelId="{17F00E4A-B7C6-4059-AC6F-AC24B8BDCEB5}" type="presParOf" srcId="{79D5A412-D8F3-43D5-A922-A05ED6AEF21C}" destId="{7F5CB98E-A4A9-4ECA-88D5-F90FEAB11906}" srcOrd="0" destOrd="0" presId="urn:microsoft.com/office/officeart/2005/8/layout/process5"/>
    <dgm:cxn modelId="{73E74DE6-1AF3-483D-882F-53595DD4D6CB}" type="presParOf" srcId="{11F6715E-1CC9-44E3-A7BB-53240567EC1B}" destId="{36527567-A38A-4125-B5B0-243B3C39EFE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39200-EDAB-4354-8710-EA22707ED9D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43FF79B5-FFAC-4EE2-A9A6-95398B845205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70DAFC93-382F-427E-BB14-E1831540DB0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531ED5B0-B8BE-45C0-AC15-1FF9C064334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183A56DE-9EF1-488E-8C0F-DB26C37BC842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巡弋飛椅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464454A4-78C4-4AE6-9499-836A5B420E53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DA0FB6E-175D-477E-A248-A42D78CCBE1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D62395F3-D3E8-433D-BCF0-FB85CE51EDA1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363DB7FE-1877-49EA-A946-A78B993EF96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79D5A412-D8F3-43D5-A922-A05ED6AEF21C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36527567-A38A-4125-B5B0-243B3C39EFE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6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73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7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03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43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07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20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54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43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49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7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6FBD4-DD68-475E-8B19-8C15DB4E0DA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64383-34D7-4B3B-A5B7-2049DD69D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55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阿民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706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9310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385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612296"/>
              </p:ext>
            </p:extLst>
          </p:nvPr>
        </p:nvGraphicFramePr>
        <p:xfrm>
          <a:off x="838201" y="1825624"/>
          <a:ext cx="10515603" cy="392401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4305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9508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429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429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54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1028" name="Picture 4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051" y="1825625"/>
            <a:ext cx="4679739" cy="350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6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58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2050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108" y="1917065"/>
            <a:ext cx="4223808" cy="3167856"/>
          </a:xfrm>
          <a:prstGeom prst="rect">
            <a:avLst/>
          </a:prstGeom>
          <a:ln w="127000" cap="rnd"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1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168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49680" y="1468619"/>
            <a:ext cx="9030788" cy="50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168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文鼎甜妞體P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銀河號</vt:lpstr>
      <vt:lpstr>巡弋飛椅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2022-12-26T05:48:02Z</dcterms:created>
  <dcterms:modified xsi:type="dcterms:W3CDTF">2023-01-16T06:02:48Z</dcterms:modified>
</cp:coreProperties>
</file>