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CC99FF"/>
    <a:srgbClr val="66FFFF"/>
    <a:srgbClr val="A828A2"/>
    <a:srgbClr val="A54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04688C-ED96-4214-AB90-D93441C848F7}" type="doc">
      <dgm:prSet loTypeId="urn:microsoft.com/office/officeart/2005/8/layout/process5" loCatId="process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0CF6D3B4-381B-4170-ABBC-2427A76C2B9E}">
      <dgm:prSet phldrT="[文字]" custT="1"/>
      <dgm:spPr>
        <a:gradFill rotWithShape="0">
          <a:gsLst>
            <a:gs pos="52000">
              <a:srgbClr val="A541A7"/>
            </a:gs>
            <a:gs pos="26000">
              <a:schemeClr val="accent1">
                <a:lumMod val="60000"/>
                <a:lumOff val="40000"/>
              </a:schemeClr>
            </a:gs>
            <a:gs pos="0">
              <a:schemeClr val="bg1"/>
            </a:gs>
            <a:gs pos="77000">
              <a:schemeClr val="bg1"/>
            </a:gs>
            <a:gs pos="100000">
              <a:srgbClr val="A828A2"/>
            </a:gs>
          </a:gsLst>
        </a:gradFill>
      </dgm:spPr>
      <dgm:t>
        <a:bodyPr/>
        <a:lstStyle/>
        <a:p>
          <a:r>
            <a:rPr lang="zh-TW" altLang="en-US" sz="3600" dirty="0" smtClean="0">
              <a:solidFill>
                <a:schemeClr val="tx1"/>
              </a:solidFill>
            </a:rPr>
            <a:t>幸福碰碰車</a:t>
          </a:r>
          <a:endParaRPr lang="zh-TW" altLang="en-US" sz="3600" dirty="0">
            <a:solidFill>
              <a:schemeClr val="tx1"/>
            </a:solidFill>
          </a:endParaRPr>
        </a:p>
      </dgm:t>
    </dgm:pt>
    <dgm:pt modelId="{A4D58719-6C77-4A73-BF46-948D1C2FC759}" type="parTrans" cxnId="{434BA09A-A102-4BFC-810E-6D7095241EFC}">
      <dgm:prSet/>
      <dgm:spPr/>
      <dgm:t>
        <a:bodyPr/>
        <a:lstStyle/>
        <a:p>
          <a:endParaRPr lang="zh-TW" altLang="en-US"/>
        </a:p>
      </dgm:t>
    </dgm:pt>
    <dgm:pt modelId="{115740BD-933D-404A-ABA9-90AF06989460}" type="sibTrans" cxnId="{434BA09A-A102-4BFC-810E-6D7095241EFC}">
      <dgm:prSet/>
      <dgm:spPr/>
      <dgm:t>
        <a:bodyPr/>
        <a:lstStyle/>
        <a:p>
          <a:endParaRPr lang="zh-TW" altLang="en-US"/>
        </a:p>
      </dgm:t>
    </dgm:pt>
    <dgm:pt modelId="{B49668BC-585F-43AA-A213-AA38F5FBA76E}">
      <dgm:prSet phldrT="[文字]"/>
      <dgm:spPr>
        <a:gradFill rotWithShape="0">
          <a:gsLst>
            <a:gs pos="14000">
              <a:schemeClr val="bg1"/>
            </a:gs>
            <a:gs pos="58000">
              <a:schemeClr val="accent1">
                <a:lumMod val="60000"/>
                <a:lumOff val="40000"/>
              </a:schemeClr>
            </a:gs>
            <a:gs pos="100000">
              <a:srgbClr val="7030A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巡弋飛椅</a:t>
          </a:r>
          <a:endParaRPr lang="zh-TW" altLang="en-US" dirty="0">
            <a:solidFill>
              <a:schemeClr val="tx1"/>
            </a:solidFill>
          </a:endParaRPr>
        </a:p>
      </dgm:t>
    </dgm:pt>
    <dgm:pt modelId="{E81B7F8F-0064-4643-BC93-14365842CB02}" type="parTrans" cxnId="{035005CC-950E-4986-BC98-F7DCE43220DE}">
      <dgm:prSet/>
      <dgm:spPr/>
      <dgm:t>
        <a:bodyPr/>
        <a:lstStyle/>
        <a:p>
          <a:endParaRPr lang="zh-TW" altLang="en-US"/>
        </a:p>
      </dgm:t>
    </dgm:pt>
    <dgm:pt modelId="{D24E2769-4EA8-4A0A-B6BE-21E30AC09E70}" type="sibTrans" cxnId="{035005CC-950E-4986-BC98-F7DCE43220DE}">
      <dgm:prSet/>
      <dgm:spPr/>
      <dgm:t>
        <a:bodyPr/>
        <a:lstStyle/>
        <a:p>
          <a:endParaRPr lang="zh-TW" altLang="en-US"/>
        </a:p>
      </dgm:t>
    </dgm:pt>
    <dgm:pt modelId="{A3C5EA0D-5949-49C0-BB38-7433C073E26B}">
      <dgm:prSet phldrT="[文字]"/>
      <dgm:spPr>
        <a:gradFill rotWithShape="0">
          <a:gsLst>
            <a:gs pos="0">
              <a:srgbClr val="A828A2"/>
            </a:gs>
            <a:gs pos="68000">
              <a:schemeClr val="bg1"/>
            </a:gs>
            <a:gs pos="34000">
              <a:srgbClr val="92B3DB"/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小飛龍</a:t>
          </a:r>
          <a:endParaRPr lang="zh-TW" altLang="en-US" dirty="0">
            <a:solidFill>
              <a:schemeClr val="tx1"/>
            </a:solidFill>
          </a:endParaRPr>
        </a:p>
      </dgm:t>
    </dgm:pt>
    <dgm:pt modelId="{2899D4D3-BA1E-49DA-BC76-E0361A9F8742}" type="parTrans" cxnId="{D8747FA4-0C64-4AEC-A828-44203BBDB506}">
      <dgm:prSet/>
      <dgm:spPr/>
      <dgm:t>
        <a:bodyPr/>
        <a:lstStyle/>
        <a:p>
          <a:endParaRPr lang="zh-TW" altLang="en-US"/>
        </a:p>
      </dgm:t>
    </dgm:pt>
    <dgm:pt modelId="{A8E4EA05-2D79-45F9-B14D-493362370027}" type="sibTrans" cxnId="{D8747FA4-0C64-4AEC-A828-44203BBDB506}">
      <dgm:prSet/>
      <dgm:spPr/>
      <dgm:t>
        <a:bodyPr/>
        <a:lstStyle/>
        <a:p>
          <a:endParaRPr lang="zh-TW" altLang="en-US"/>
        </a:p>
      </dgm:t>
    </dgm:pt>
    <dgm:pt modelId="{2AC89A3A-82B7-4231-9FCA-9AE047A12F9C}">
      <dgm:prSet phldrT="[文字]" custT="1"/>
      <dgm:spPr/>
      <dgm:t>
        <a:bodyPr/>
        <a:lstStyle/>
        <a:p>
          <a:r>
            <a:rPr lang="zh-TW" altLang="en-US" sz="2800" dirty="0" smtClean="0">
              <a:solidFill>
                <a:schemeClr val="tx1"/>
              </a:solidFill>
            </a:rPr>
            <a:t>魔法星際飛車</a:t>
          </a:r>
          <a:endParaRPr lang="zh-TW" altLang="en-US" sz="2800" dirty="0">
            <a:solidFill>
              <a:schemeClr val="tx1"/>
            </a:solidFill>
          </a:endParaRPr>
        </a:p>
      </dgm:t>
    </dgm:pt>
    <dgm:pt modelId="{DC08C8C4-F418-4F03-AC01-35573312EEAC}" type="parTrans" cxnId="{E2EFA291-A107-4ABB-9F27-3487F9A895EE}">
      <dgm:prSet/>
      <dgm:spPr/>
      <dgm:t>
        <a:bodyPr/>
        <a:lstStyle/>
        <a:p>
          <a:endParaRPr lang="zh-TW" altLang="en-US"/>
        </a:p>
      </dgm:t>
    </dgm:pt>
    <dgm:pt modelId="{B8448F53-7DCC-4D44-8FA3-28192657828E}" type="sibTrans" cxnId="{E2EFA291-A107-4ABB-9F27-3487F9A895EE}">
      <dgm:prSet/>
      <dgm:spPr/>
      <dgm:t>
        <a:bodyPr/>
        <a:lstStyle/>
        <a:p>
          <a:endParaRPr lang="zh-TW" altLang="en-US"/>
        </a:p>
      </dgm:t>
    </dgm:pt>
    <dgm:pt modelId="{D9B824E8-E5DA-40A9-8ABF-82E1D9AACFF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宇宙迴旋</a:t>
          </a:r>
          <a:endParaRPr lang="zh-TW" altLang="en-US" dirty="0">
            <a:solidFill>
              <a:schemeClr val="tx1"/>
            </a:solidFill>
          </a:endParaRPr>
        </a:p>
      </dgm:t>
    </dgm:pt>
    <dgm:pt modelId="{2CA8CBC5-A300-436A-A877-B959C42699CD}" type="parTrans" cxnId="{D5431A59-5068-4603-ADEC-8A16E44DB179}">
      <dgm:prSet/>
      <dgm:spPr/>
      <dgm:t>
        <a:bodyPr/>
        <a:lstStyle/>
        <a:p>
          <a:endParaRPr lang="zh-TW" altLang="en-US"/>
        </a:p>
      </dgm:t>
    </dgm:pt>
    <dgm:pt modelId="{FDA0E318-BF43-41CB-86B7-F71895F86129}" type="sibTrans" cxnId="{D5431A59-5068-4603-ADEC-8A16E44DB179}">
      <dgm:prSet/>
      <dgm:spPr/>
      <dgm:t>
        <a:bodyPr/>
        <a:lstStyle/>
        <a:p>
          <a:endParaRPr lang="zh-TW" altLang="en-US"/>
        </a:p>
      </dgm:t>
    </dgm:pt>
    <dgm:pt modelId="{FBF904EC-5D4E-4E86-BE2F-EA48EC0146C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回家</a:t>
          </a:r>
          <a:endParaRPr lang="zh-TW" altLang="en-US" dirty="0">
            <a:solidFill>
              <a:schemeClr val="tx1"/>
            </a:solidFill>
          </a:endParaRPr>
        </a:p>
      </dgm:t>
    </dgm:pt>
    <dgm:pt modelId="{246C3121-A8C6-45C4-B545-4BB5900498B5}" type="parTrans" cxnId="{11EEF010-7E8D-460C-94C4-1DB7DE112BD4}">
      <dgm:prSet/>
      <dgm:spPr/>
      <dgm:t>
        <a:bodyPr/>
        <a:lstStyle/>
        <a:p>
          <a:endParaRPr lang="zh-TW" altLang="en-US"/>
        </a:p>
      </dgm:t>
    </dgm:pt>
    <dgm:pt modelId="{DA9C7E68-0381-4426-ACF7-2087A01C7E12}" type="sibTrans" cxnId="{11EEF010-7E8D-460C-94C4-1DB7DE112BD4}">
      <dgm:prSet/>
      <dgm:spPr/>
      <dgm:t>
        <a:bodyPr/>
        <a:lstStyle/>
        <a:p>
          <a:endParaRPr lang="zh-TW" altLang="en-US"/>
        </a:p>
      </dgm:t>
    </dgm:pt>
    <dgm:pt modelId="{540D5C8C-868C-4F05-8554-B4100CB1460D}" type="pres">
      <dgm:prSet presAssocID="{1D04688C-ED96-4214-AB90-D93441C848F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931C306-70C8-4177-9591-9813E0A0DC59}" type="pres">
      <dgm:prSet presAssocID="{0CF6D3B4-381B-4170-ABBC-2427A76C2B9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8A2C86-A912-47E1-AB29-15ABBC0A9406}" type="pres">
      <dgm:prSet presAssocID="{115740BD-933D-404A-ABA9-90AF06989460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7FC0B182-E637-466B-A26A-1262E14887BB}" type="pres">
      <dgm:prSet presAssocID="{115740BD-933D-404A-ABA9-90AF06989460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6397D8C0-DA14-48A7-AF98-174E4407AE92}" type="pres">
      <dgm:prSet presAssocID="{B49668BC-585F-43AA-A213-AA38F5FBA76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942081-43BD-45AF-868F-141932D469A8}" type="pres">
      <dgm:prSet presAssocID="{D24E2769-4EA8-4A0A-B6BE-21E30AC09E7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38805BAF-6412-4EC0-9075-8F6B0FC7C2D0}" type="pres">
      <dgm:prSet presAssocID="{D24E2769-4EA8-4A0A-B6BE-21E30AC09E7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E3E5924C-E3F9-408D-AD4B-0D0716CDB682}" type="pres">
      <dgm:prSet presAssocID="{A3C5EA0D-5949-49C0-BB38-7433C073E26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38F271-9CB1-4B6C-A51A-F04FC948DC0B}" type="pres">
      <dgm:prSet presAssocID="{A8E4EA05-2D79-45F9-B14D-493362370027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692CF92-180E-4FC7-8305-D12AF527EC3A}" type="pres">
      <dgm:prSet presAssocID="{A8E4EA05-2D79-45F9-B14D-493362370027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D230F840-4002-4714-BA14-80613CA27F27}" type="pres">
      <dgm:prSet presAssocID="{2AC89A3A-82B7-4231-9FCA-9AE047A12F9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77B934-E1B4-428E-8A3B-7366456226D2}" type="pres">
      <dgm:prSet presAssocID="{B8448F53-7DCC-4D44-8FA3-28192657828E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3D4D8F5-2633-4EA6-A362-94845E1545BE}" type="pres">
      <dgm:prSet presAssocID="{B8448F53-7DCC-4D44-8FA3-28192657828E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0D846082-499D-4863-A13E-4B185A64A065}" type="pres">
      <dgm:prSet presAssocID="{D9B824E8-E5DA-40A9-8ABF-82E1D9AACFF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628A37-670C-4D44-8C85-3CE6CC4311C8}" type="pres">
      <dgm:prSet presAssocID="{FDA0E318-BF43-41CB-86B7-F71895F86129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3F09AEF9-233F-4E35-A2F4-1E24D4CFFB7E}" type="pres">
      <dgm:prSet presAssocID="{FDA0E318-BF43-41CB-86B7-F71895F86129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DA2AE0D7-8E56-4F66-BF02-0DAA574F7694}" type="pres">
      <dgm:prSet presAssocID="{FBF904EC-5D4E-4E86-BE2F-EA48EC0146C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2EFA291-A107-4ABB-9F27-3487F9A895EE}" srcId="{1D04688C-ED96-4214-AB90-D93441C848F7}" destId="{2AC89A3A-82B7-4231-9FCA-9AE047A12F9C}" srcOrd="3" destOrd="0" parTransId="{DC08C8C4-F418-4F03-AC01-35573312EEAC}" sibTransId="{B8448F53-7DCC-4D44-8FA3-28192657828E}"/>
    <dgm:cxn modelId="{E79F8EA6-567E-405A-A839-31EB12700F66}" type="presOf" srcId="{FDA0E318-BF43-41CB-86B7-F71895F86129}" destId="{6C628A37-670C-4D44-8C85-3CE6CC4311C8}" srcOrd="0" destOrd="0" presId="urn:microsoft.com/office/officeart/2005/8/layout/process5"/>
    <dgm:cxn modelId="{1F0CBDC3-34F5-421E-B95D-5BC0C3BF2AA5}" type="presOf" srcId="{D9B824E8-E5DA-40A9-8ABF-82E1D9AACFFC}" destId="{0D846082-499D-4863-A13E-4B185A64A065}" srcOrd="0" destOrd="0" presId="urn:microsoft.com/office/officeart/2005/8/layout/process5"/>
    <dgm:cxn modelId="{22A29AC3-E064-4428-AC5E-A508EDC734C3}" type="presOf" srcId="{FDA0E318-BF43-41CB-86B7-F71895F86129}" destId="{3F09AEF9-233F-4E35-A2F4-1E24D4CFFB7E}" srcOrd="1" destOrd="0" presId="urn:microsoft.com/office/officeart/2005/8/layout/process5"/>
    <dgm:cxn modelId="{4B4D6168-74BE-439B-9FFF-63CFECC5FD9C}" type="presOf" srcId="{A3C5EA0D-5949-49C0-BB38-7433C073E26B}" destId="{E3E5924C-E3F9-408D-AD4B-0D0716CDB682}" srcOrd="0" destOrd="0" presId="urn:microsoft.com/office/officeart/2005/8/layout/process5"/>
    <dgm:cxn modelId="{D5B8F90B-0579-49C4-A2E6-612B943CDCFA}" type="presOf" srcId="{0CF6D3B4-381B-4170-ABBC-2427A76C2B9E}" destId="{C931C306-70C8-4177-9591-9813E0A0DC59}" srcOrd="0" destOrd="0" presId="urn:microsoft.com/office/officeart/2005/8/layout/process5"/>
    <dgm:cxn modelId="{11EEF010-7E8D-460C-94C4-1DB7DE112BD4}" srcId="{1D04688C-ED96-4214-AB90-D93441C848F7}" destId="{FBF904EC-5D4E-4E86-BE2F-EA48EC0146CC}" srcOrd="5" destOrd="0" parTransId="{246C3121-A8C6-45C4-B545-4BB5900498B5}" sibTransId="{DA9C7E68-0381-4426-ACF7-2087A01C7E12}"/>
    <dgm:cxn modelId="{8B8876AE-53C2-4B67-A03F-11312EEF08D7}" type="presOf" srcId="{B8448F53-7DCC-4D44-8FA3-28192657828E}" destId="{63D4D8F5-2633-4EA6-A362-94845E1545BE}" srcOrd="1" destOrd="0" presId="urn:microsoft.com/office/officeart/2005/8/layout/process5"/>
    <dgm:cxn modelId="{8543D043-5E63-47D8-B209-0310D22CCBAC}" type="presOf" srcId="{1D04688C-ED96-4214-AB90-D93441C848F7}" destId="{540D5C8C-868C-4F05-8554-B4100CB1460D}" srcOrd="0" destOrd="0" presId="urn:microsoft.com/office/officeart/2005/8/layout/process5"/>
    <dgm:cxn modelId="{035005CC-950E-4986-BC98-F7DCE43220DE}" srcId="{1D04688C-ED96-4214-AB90-D93441C848F7}" destId="{B49668BC-585F-43AA-A213-AA38F5FBA76E}" srcOrd="1" destOrd="0" parTransId="{E81B7F8F-0064-4643-BC93-14365842CB02}" sibTransId="{D24E2769-4EA8-4A0A-B6BE-21E30AC09E70}"/>
    <dgm:cxn modelId="{D5431A59-5068-4603-ADEC-8A16E44DB179}" srcId="{1D04688C-ED96-4214-AB90-D93441C848F7}" destId="{D9B824E8-E5DA-40A9-8ABF-82E1D9AACFFC}" srcOrd="4" destOrd="0" parTransId="{2CA8CBC5-A300-436A-A877-B959C42699CD}" sibTransId="{FDA0E318-BF43-41CB-86B7-F71895F86129}"/>
    <dgm:cxn modelId="{11148AB6-7249-414D-9683-CA492356D48C}" type="presOf" srcId="{FBF904EC-5D4E-4E86-BE2F-EA48EC0146CC}" destId="{DA2AE0D7-8E56-4F66-BF02-0DAA574F7694}" srcOrd="0" destOrd="0" presId="urn:microsoft.com/office/officeart/2005/8/layout/process5"/>
    <dgm:cxn modelId="{D8747FA4-0C64-4AEC-A828-44203BBDB506}" srcId="{1D04688C-ED96-4214-AB90-D93441C848F7}" destId="{A3C5EA0D-5949-49C0-BB38-7433C073E26B}" srcOrd="2" destOrd="0" parTransId="{2899D4D3-BA1E-49DA-BC76-E0361A9F8742}" sibTransId="{A8E4EA05-2D79-45F9-B14D-493362370027}"/>
    <dgm:cxn modelId="{D2EA2A78-823A-4214-ADF7-13524C364ED6}" type="presOf" srcId="{D24E2769-4EA8-4A0A-B6BE-21E30AC09E70}" destId="{38805BAF-6412-4EC0-9075-8F6B0FC7C2D0}" srcOrd="1" destOrd="0" presId="urn:microsoft.com/office/officeart/2005/8/layout/process5"/>
    <dgm:cxn modelId="{F4305391-1440-4A97-8A1E-58F3D69560B0}" type="presOf" srcId="{115740BD-933D-404A-ABA9-90AF06989460}" destId="{7FC0B182-E637-466B-A26A-1262E14887BB}" srcOrd="1" destOrd="0" presId="urn:microsoft.com/office/officeart/2005/8/layout/process5"/>
    <dgm:cxn modelId="{865D6921-A03A-4E26-A06B-96B224D387CF}" type="presOf" srcId="{A8E4EA05-2D79-45F9-B14D-493362370027}" destId="{2692CF92-180E-4FC7-8305-D12AF527EC3A}" srcOrd="1" destOrd="0" presId="urn:microsoft.com/office/officeart/2005/8/layout/process5"/>
    <dgm:cxn modelId="{434BA09A-A102-4BFC-810E-6D7095241EFC}" srcId="{1D04688C-ED96-4214-AB90-D93441C848F7}" destId="{0CF6D3B4-381B-4170-ABBC-2427A76C2B9E}" srcOrd="0" destOrd="0" parTransId="{A4D58719-6C77-4A73-BF46-948D1C2FC759}" sibTransId="{115740BD-933D-404A-ABA9-90AF06989460}"/>
    <dgm:cxn modelId="{F0360CFC-0A6D-4D55-BFFE-0A9585E47156}" type="presOf" srcId="{B8448F53-7DCC-4D44-8FA3-28192657828E}" destId="{6B77B934-E1B4-428E-8A3B-7366456226D2}" srcOrd="0" destOrd="0" presId="urn:microsoft.com/office/officeart/2005/8/layout/process5"/>
    <dgm:cxn modelId="{14131877-F4C6-4362-B0D6-47186669F0EC}" type="presOf" srcId="{2AC89A3A-82B7-4231-9FCA-9AE047A12F9C}" destId="{D230F840-4002-4714-BA14-80613CA27F27}" srcOrd="0" destOrd="0" presId="urn:microsoft.com/office/officeart/2005/8/layout/process5"/>
    <dgm:cxn modelId="{543F372E-229E-4436-A602-5112C02B74BB}" type="presOf" srcId="{115740BD-933D-404A-ABA9-90AF06989460}" destId="{8C8A2C86-A912-47E1-AB29-15ABBC0A9406}" srcOrd="0" destOrd="0" presId="urn:microsoft.com/office/officeart/2005/8/layout/process5"/>
    <dgm:cxn modelId="{AA3CB387-E082-4144-9E29-1BD98E9EFF9A}" type="presOf" srcId="{A8E4EA05-2D79-45F9-B14D-493362370027}" destId="{BD38F271-9CB1-4B6C-A51A-F04FC948DC0B}" srcOrd="0" destOrd="0" presId="urn:microsoft.com/office/officeart/2005/8/layout/process5"/>
    <dgm:cxn modelId="{9549C428-051D-4036-B32C-3A364557FAC0}" type="presOf" srcId="{B49668BC-585F-43AA-A213-AA38F5FBA76E}" destId="{6397D8C0-DA14-48A7-AF98-174E4407AE92}" srcOrd="0" destOrd="0" presId="urn:microsoft.com/office/officeart/2005/8/layout/process5"/>
    <dgm:cxn modelId="{1C9CBB65-A59A-4389-ACDE-6DE969EC33E1}" type="presOf" srcId="{D24E2769-4EA8-4A0A-B6BE-21E30AC09E70}" destId="{AB942081-43BD-45AF-868F-141932D469A8}" srcOrd="0" destOrd="0" presId="urn:microsoft.com/office/officeart/2005/8/layout/process5"/>
    <dgm:cxn modelId="{26713F1B-4FDC-4CC5-97C8-3D7A5DE50932}" type="presParOf" srcId="{540D5C8C-868C-4F05-8554-B4100CB1460D}" destId="{C931C306-70C8-4177-9591-9813E0A0DC59}" srcOrd="0" destOrd="0" presId="urn:microsoft.com/office/officeart/2005/8/layout/process5"/>
    <dgm:cxn modelId="{01E03DE3-9A71-4A64-8129-AE9155815882}" type="presParOf" srcId="{540D5C8C-868C-4F05-8554-B4100CB1460D}" destId="{8C8A2C86-A912-47E1-AB29-15ABBC0A9406}" srcOrd="1" destOrd="0" presId="urn:microsoft.com/office/officeart/2005/8/layout/process5"/>
    <dgm:cxn modelId="{1DB8F5F4-571E-42F4-884A-D904E0E5F9D2}" type="presParOf" srcId="{8C8A2C86-A912-47E1-AB29-15ABBC0A9406}" destId="{7FC0B182-E637-466B-A26A-1262E14887BB}" srcOrd="0" destOrd="0" presId="urn:microsoft.com/office/officeart/2005/8/layout/process5"/>
    <dgm:cxn modelId="{3F5A7888-2DDC-4944-83B2-0D24085BC1F6}" type="presParOf" srcId="{540D5C8C-868C-4F05-8554-B4100CB1460D}" destId="{6397D8C0-DA14-48A7-AF98-174E4407AE92}" srcOrd="2" destOrd="0" presId="urn:microsoft.com/office/officeart/2005/8/layout/process5"/>
    <dgm:cxn modelId="{6E610561-D769-47DB-825F-F9687696F8A8}" type="presParOf" srcId="{540D5C8C-868C-4F05-8554-B4100CB1460D}" destId="{AB942081-43BD-45AF-868F-141932D469A8}" srcOrd="3" destOrd="0" presId="urn:microsoft.com/office/officeart/2005/8/layout/process5"/>
    <dgm:cxn modelId="{7905A326-971B-4B2A-9CE4-977DED650C7E}" type="presParOf" srcId="{AB942081-43BD-45AF-868F-141932D469A8}" destId="{38805BAF-6412-4EC0-9075-8F6B0FC7C2D0}" srcOrd="0" destOrd="0" presId="urn:microsoft.com/office/officeart/2005/8/layout/process5"/>
    <dgm:cxn modelId="{209A1E5A-063D-440D-9069-FA752B98D793}" type="presParOf" srcId="{540D5C8C-868C-4F05-8554-B4100CB1460D}" destId="{E3E5924C-E3F9-408D-AD4B-0D0716CDB682}" srcOrd="4" destOrd="0" presId="urn:microsoft.com/office/officeart/2005/8/layout/process5"/>
    <dgm:cxn modelId="{90281C31-1416-49DF-95A6-9683DE366675}" type="presParOf" srcId="{540D5C8C-868C-4F05-8554-B4100CB1460D}" destId="{BD38F271-9CB1-4B6C-A51A-F04FC948DC0B}" srcOrd="5" destOrd="0" presId="urn:microsoft.com/office/officeart/2005/8/layout/process5"/>
    <dgm:cxn modelId="{42C3DC43-DABC-4479-8146-C8F5270652DC}" type="presParOf" srcId="{BD38F271-9CB1-4B6C-A51A-F04FC948DC0B}" destId="{2692CF92-180E-4FC7-8305-D12AF527EC3A}" srcOrd="0" destOrd="0" presId="urn:microsoft.com/office/officeart/2005/8/layout/process5"/>
    <dgm:cxn modelId="{0D53172A-D79A-4C08-B2BE-8C35B19F8037}" type="presParOf" srcId="{540D5C8C-868C-4F05-8554-B4100CB1460D}" destId="{D230F840-4002-4714-BA14-80613CA27F27}" srcOrd="6" destOrd="0" presId="urn:microsoft.com/office/officeart/2005/8/layout/process5"/>
    <dgm:cxn modelId="{31ED1CBB-4ED6-4DBB-8ABB-CA53AC258430}" type="presParOf" srcId="{540D5C8C-868C-4F05-8554-B4100CB1460D}" destId="{6B77B934-E1B4-428E-8A3B-7366456226D2}" srcOrd="7" destOrd="0" presId="urn:microsoft.com/office/officeart/2005/8/layout/process5"/>
    <dgm:cxn modelId="{024EBAED-A0C5-483E-BE00-3F9BFF8740ED}" type="presParOf" srcId="{6B77B934-E1B4-428E-8A3B-7366456226D2}" destId="{63D4D8F5-2633-4EA6-A362-94845E1545BE}" srcOrd="0" destOrd="0" presId="urn:microsoft.com/office/officeart/2005/8/layout/process5"/>
    <dgm:cxn modelId="{6C08D10D-2515-4856-8FFF-38105E5DFC96}" type="presParOf" srcId="{540D5C8C-868C-4F05-8554-B4100CB1460D}" destId="{0D846082-499D-4863-A13E-4B185A64A065}" srcOrd="8" destOrd="0" presId="urn:microsoft.com/office/officeart/2005/8/layout/process5"/>
    <dgm:cxn modelId="{EB058CFF-B60D-41DA-BB20-65EDCA5902D0}" type="presParOf" srcId="{540D5C8C-868C-4F05-8554-B4100CB1460D}" destId="{6C628A37-670C-4D44-8C85-3CE6CC4311C8}" srcOrd="9" destOrd="0" presId="urn:microsoft.com/office/officeart/2005/8/layout/process5"/>
    <dgm:cxn modelId="{755AC22F-1DF2-4470-9580-95BE2295FB0C}" type="presParOf" srcId="{6C628A37-670C-4D44-8C85-3CE6CC4311C8}" destId="{3F09AEF9-233F-4E35-A2F4-1E24D4CFFB7E}" srcOrd="0" destOrd="0" presId="urn:microsoft.com/office/officeart/2005/8/layout/process5"/>
    <dgm:cxn modelId="{90948507-125A-4E83-AB41-F0E016A71274}" type="presParOf" srcId="{540D5C8C-868C-4F05-8554-B4100CB1460D}" destId="{DA2AE0D7-8E56-4F66-BF02-0DAA574F7694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1C306-70C8-4177-9591-9813E0A0DC5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2000">
              <a:srgbClr val="A541A7"/>
            </a:gs>
            <a:gs pos="26000">
              <a:schemeClr val="accent1">
                <a:lumMod val="60000"/>
                <a:lumOff val="40000"/>
              </a:schemeClr>
            </a:gs>
            <a:gs pos="0">
              <a:schemeClr val="bg1"/>
            </a:gs>
            <a:gs pos="77000">
              <a:schemeClr val="bg1"/>
            </a:gs>
            <a:gs pos="100000">
              <a:srgbClr val="A828A2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tx1"/>
              </a:solidFill>
            </a:rPr>
            <a:t>幸福碰碰車</a:t>
          </a:r>
          <a:endParaRPr lang="zh-TW" altLang="en-US" sz="3600" kern="1200" dirty="0">
            <a:solidFill>
              <a:schemeClr val="tx1"/>
            </a:solidFill>
          </a:endParaRPr>
        </a:p>
      </dsp:txBody>
      <dsp:txXfrm>
        <a:off x="144776" y="50451"/>
        <a:ext cx="2620721" cy="1534246"/>
      </dsp:txXfrm>
    </dsp:sp>
    <dsp:sp modelId="{8C8A2C86-A912-47E1-AB29-15ABBC0A940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6397D8C0-DA14-48A7-AF98-174E4407AE92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4000">
              <a:schemeClr val="bg1"/>
            </a:gs>
            <a:gs pos="58000">
              <a:schemeClr val="accent1">
                <a:lumMod val="60000"/>
                <a:lumOff val="40000"/>
              </a:schemeClr>
            </a:gs>
            <a:gs pos="100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chemeClr val="tx1"/>
              </a:solidFill>
            </a:rPr>
            <a:t>巡弋飛椅</a:t>
          </a:r>
          <a:endParaRPr lang="zh-TW" altLang="en-US" sz="4400" kern="1200" dirty="0">
            <a:solidFill>
              <a:schemeClr val="tx1"/>
            </a:solidFill>
          </a:endParaRPr>
        </a:p>
      </dsp:txBody>
      <dsp:txXfrm>
        <a:off x="3947439" y="50451"/>
        <a:ext cx="2620721" cy="1534246"/>
      </dsp:txXfrm>
    </dsp:sp>
    <dsp:sp modelId="{AB942081-43BD-45AF-868F-141932D469A8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40366"/>
            <a:satOff val="-1286"/>
            <a:lumOff val="11102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E3E5924C-E3F9-408D-AD4B-0D0716CDB682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828A2"/>
            </a:gs>
            <a:gs pos="68000">
              <a:schemeClr val="bg1"/>
            </a:gs>
            <a:gs pos="34000">
              <a:srgbClr val="92B3DB"/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chemeClr val="tx1"/>
              </a:solidFill>
            </a:rPr>
            <a:t>小飛龍</a:t>
          </a:r>
          <a:endParaRPr lang="zh-TW" altLang="en-US" sz="4400" kern="1200" dirty="0">
            <a:solidFill>
              <a:schemeClr val="tx1"/>
            </a:solidFill>
          </a:endParaRPr>
        </a:p>
      </dsp:txBody>
      <dsp:txXfrm>
        <a:off x="7750101" y="50451"/>
        <a:ext cx="2620721" cy="1534246"/>
      </dsp:txXfrm>
    </dsp:sp>
    <dsp:sp modelId="{BD38F271-9CB1-4B6C-A51A-F04FC948DC0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80732"/>
            <a:satOff val="-2572"/>
            <a:lumOff val="2220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D230F840-4002-4714-BA14-80613CA27F2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334258"/>
                <a:satOff val="8955"/>
                <a:lumOff val="394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334258"/>
                <a:satOff val="8955"/>
                <a:lumOff val="394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334258"/>
                <a:satOff val="8955"/>
                <a:lumOff val="394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chemeClr val="tx1"/>
              </a:solidFill>
            </a:rPr>
            <a:t>魔法星際飛車</a:t>
          </a:r>
          <a:endParaRPr lang="zh-TW" altLang="en-US" sz="2800" kern="1200" dirty="0">
            <a:solidFill>
              <a:schemeClr val="tx1"/>
            </a:solidFill>
          </a:endParaRPr>
        </a:p>
      </dsp:txBody>
      <dsp:txXfrm>
        <a:off x="7750101" y="2766639"/>
        <a:ext cx="2620721" cy="1534246"/>
      </dsp:txXfrm>
    </dsp:sp>
    <dsp:sp modelId="{6B77B934-E1B4-428E-8A3B-7366456226D2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80732"/>
            <a:satOff val="-2572"/>
            <a:lumOff val="2220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0D846082-499D-4863-A13E-4B185A64A065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chemeClr val="tx1"/>
              </a:solidFill>
            </a:rPr>
            <a:t>宇宙迴旋</a:t>
          </a:r>
          <a:endParaRPr lang="zh-TW" altLang="en-US" sz="4400" kern="1200" dirty="0">
            <a:solidFill>
              <a:schemeClr val="tx1"/>
            </a:solidFill>
          </a:endParaRPr>
        </a:p>
      </dsp:txBody>
      <dsp:txXfrm>
        <a:off x="3947439" y="2766639"/>
        <a:ext cx="2620721" cy="1534246"/>
      </dsp:txXfrm>
    </dsp:sp>
    <dsp:sp modelId="{6C628A37-670C-4D44-8C85-3CE6CC4311C8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40366"/>
            <a:satOff val="-1286"/>
            <a:lumOff val="11102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DA2AE0D7-8E56-4F66-BF02-0DAA574F7694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11419"/>
                <a:satOff val="2985"/>
                <a:lumOff val="131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111419"/>
                <a:satOff val="2985"/>
                <a:lumOff val="131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111419"/>
                <a:satOff val="2985"/>
                <a:lumOff val="131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chemeClr val="tx1"/>
              </a:solidFill>
            </a:rPr>
            <a:t>回家</a:t>
          </a:r>
          <a:endParaRPr lang="zh-TW" altLang="en-US" sz="4400" kern="1200" dirty="0">
            <a:solidFill>
              <a:schemeClr val="tx1"/>
            </a:solidFill>
          </a:endParaRP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20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60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42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65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83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17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56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9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03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76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194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68B35-18F2-420B-AD18-32509E5F64AD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9818D-CEE8-476C-9B88-40B57390E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74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48348" y="3641226"/>
            <a:ext cx="2068286" cy="342945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問號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781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6276795"/>
              </p:ext>
            </p:extLst>
          </p:nvPr>
        </p:nvGraphicFramePr>
        <p:xfrm>
          <a:off x="838200" y="1489165"/>
          <a:ext cx="10515596" cy="509451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22436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8139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943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943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60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0005" y="273685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6919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57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幸福碰碰車</a:t>
            </a:r>
            <a:endParaRPr lang="en-US" altLang="zh-TW" dirty="0" smtClean="0"/>
          </a:p>
          <a:p>
            <a:r>
              <a:rPr lang="zh-TW" altLang="en-US" dirty="0" smtClean="0"/>
              <a:t>以</a:t>
            </a:r>
            <a:r>
              <a:rPr lang="zh-TW" altLang="en-US" dirty="0"/>
              <a:t>繽紛彩繪的跑車為主題，讓小朋友駕駛最酷、最炫的跑車，奔馳與追逐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46647" y="2351314"/>
            <a:ext cx="5649114" cy="42368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66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83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612" y="1988819"/>
            <a:ext cx="5708467" cy="42813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CC99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13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583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174</Words>
  <Application>Microsoft Office PowerPoint</Application>
  <PresentationFormat>寬螢幕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票價</vt:lpstr>
      <vt:lpstr>規劃</vt:lpstr>
      <vt:lpstr>幸福碰碰車</vt:lpstr>
      <vt:lpstr>小飛龍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2022-12-26T05:58:01Z</dcterms:created>
  <dcterms:modified xsi:type="dcterms:W3CDTF">2023-01-09T06:15:40Z</dcterms:modified>
</cp:coreProperties>
</file>