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E9D2FA"/>
    <a:srgbClr val="FCB2EE"/>
    <a:srgbClr val="5C08B8"/>
    <a:srgbClr val="ECCEFE"/>
    <a:srgbClr val="E1A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57BB06-0727-419B-8BAE-2D6DDA622517}" type="doc">
      <dgm:prSet loTypeId="urn:microsoft.com/office/officeart/2005/8/layout/process5" loCatId="process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C72725-4A68-4FE5-ACFA-6926087A2F84}">
      <dgm:prSet phldrT="[文字]"/>
      <dgm:spPr/>
      <dgm:t>
        <a:bodyPr/>
        <a:lstStyle/>
        <a:p>
          <a:r>
            <a:rPr lang="zh-TW" altLang="en-US" smtClean="0"/>
            <a:t>叢林吼吼樹屋</a:t>
          </a:r>
          <a:endParaRPr lang="zh-TW" altLang="en-US" dirty="0"/>
        </a:p>
      </dgm:t>
    </dgm:pt>
    <dgm:pt modelId="{27A6E907-4F5A-4CE4-AE1D-3CC5FEBC7E39}" type="parTrans" cxnId="{7E6627FC-F469-4F27-935B-A93BF8362CA4}">
      <dgm:prSet/>
      <dgm:spPr/>
      <dgm:t>
        <a:bodyPr/>
        <a:lstStyle/>
        <a:p>
          <a:endParaRPr lang="zh-TW" altLang="en-US"/>
        </a:p>
      </dgm:t>
    </dgm:pt>
    <dgm:pt modelId="{E6C48F82-FE83-4F32-8D63-C3021EA7176C}" type="sibTrans" cxnId="{7E6627FC-F469-4F27-935B-A93BF8362CA4}">
      <dgm:prSet/>
      <dgm:spPr/>
      <dgm:t>
        <a:bodyPr/>
        <a:lstStyle/>
        <a:p>
          <a:endParaRPr lang="zh-TW" altLang="en-US"/>
        </a:p>
      </dgm:t>
    </dgm:pt>
    <dgm:pt modelId="{E9FA484F-E902-45CE-B004-444A90BDBE30}">
      <dgm:prSet phldrT="[文字]"/>
      <dgm:spPr/>
      <dgm:t>
        <a:bodyPr/>
        <a:lstStyle/>
        <a:p>
          <a:r>
            <a:rPr lang="zh-TW" altLang="en-US" smtClean="0"/>
            <a:t>巡弋飛椅</a:t>
          </a:r>
          <a:endParaRPr lang="zh-TW" altLang="en-US" dirty="0"/>
        </a:p>
      </dgm:t>
    </dgm:pt>
    <dgm:pt modelId="{D3ED2F6E-6E08-40F0-8E2B-C6EC1F60E872}" type="parTrans" cxnId="{AD04BB2C-578E-4F77-9B37-15A165E2BB9D}">
      <dgm:prSet/>
      <dgm:spPr/>
      <dgm:t>
        <a:bodyPr/>
        <a:lstStyle/>
        <a:p>
          <a:endParaRPr lang="zh-TW" altLang="en-US"/>
        </a:p>
      </dgm:t>
    </dgm:pt>
    <dgm:pt modelId="{F051AE42-DE23-43B6-AEFB-CB23078B544C}" type="sibTrans" cxnId="{AD04BB2C-578E-4F77-9B37-15A165E2BB9D}">
      <dgm:prSet/>
      <dgm:spPr/>
      <dgm:t>
        <a:bodyPr/>
        <a:lstStyle/>
        <a:p>
          <a:endParaRPr lang="zh-TW" altLang="en-US"/>
        </a:p>
      </dgm:t>
    </dgm:pt>
    <dgm:pt modelId="{4270B1A7-3EF1-4EBB-BCDF-C56FDB0D1A55}">
      <dgm:prSet phldrT="[文字]"/>
      <dgm:spPr/>
      <dgm:t>
        <a:bodyPr/>
        <a:lstStyle/>
        <a:p>
          <a:r>
            <a:rPr lang="zh-TW" altLang="en-US" smtClean="0"/>
            <a:t>宇宙迴旋</a:t>
          </a:r>
          <a:endParaRPr lang="zh-TW" altLang="en-US" dirty="0"/>
        </a:p>
      </dgm:t>
    </dgm:pt>
    <dgm:pt modelId="{1AB750A2-6508-42FB-A675-4AA1876F7897}" type="parTrans" cxnId="{ED13C80F-6936-42F9-A3D8-6EEBDF523D14}">
      <dgm:prSet/>
      <dgm:spPr/>
      <dgm:t>
        <a:bodyPr/>
        <a:lstStyle/>
        <a:p>
          <a:endParaRPr lang="zh-TW" altLang="en-US"/>
        </a:p>
      </dgm:t>
    </dgm:pt>
    <dgm:pt modelId="{FF4B9114-735F-4656-87C6-283E0B872D9C}" type="sibTrans" cxnId="{ED13C80F-6936-42F9-A3D8-6EEBDF523D14}">
      <dgm:prSet/>
      <dgm:spPr/>
      <dgm:t>
        <a:bodyPr/>
        <a:lstStyle/>
        <a:p>
          <a:endParaRPr lang="zh-TW" altLang="en-US"/>
        </a:p>
      </dgm:t>
    </dgm:pt>
    <dgm:pt modelId="{FCB945C6-7E53-467F-BA3D-61412DC54599}">
      <dgm:prSet phldrT="[文字]"/>
      <dgm:spPr/>
      <dgm:t>
        <a:bodyPr/>
        <a:lstStyle/>
        <a:p>
          <a:r>
            <a:rPr lang="zh-TW" altLang="en-US" smtClean="0"/>
            <a:t>魔法星際飛車</a:t>
          </a:r>
          <a:endParaRPr lang="zh-TW" altLang="en-US" dirty="0"/>
        </a:p>
      </dgm:t>
    </dgm:pt>
    <dgm:pt modelId="{F54F31E9-D14E-4B3E-9EF1-002B93CB9DB2}" type="parTrans" cxnId="{C62AE209-64BD-4F9F-9B2B-E1598D75769E}">
      <dgm:prSet/>
      <dgm:spPr/>
      <dgm:t>
        <a:bodyPr/>
        <a:lstStyle/>
        <a:p>
          <a:endParaRPr lang="zh-TW" altLang="en-US"/>
        </a:p>
      </dgm:t>
    </dgm:pt>
    <dgm:pt modelId="{59A34F03-F975-4F6B-A7EA-6D8E0CF74AC0}" type="sibTrans" cxnId="{C62AE209-64BD-4F9F-9B2B-E1598D75769E}">
      <dgm:prSet/>
      <dgm:spPr/>
      <dgm:t>
        <a:bodyPr/>
        <a:lstStyle/>
        <a:p>
          <a:endParaRPr lang="zh-TW" altLang="en-US"/>
        </a:p>
      </dgm:t>
    </dgm:pt>
    <dgm:pt modelId="{01DBDF80-11BB-415D-A318-D87E2B5C6EAA}">
      <dgm:prSet phldrT="[文字]"/>
      <dgm:spPr/>
      <dgm:t>
        <a:bodyPr/>
        <a:lstStyle/>
        <a:p>
          <a:r>
            <a:rPr lang="zh-TW" altLang="en-US" smtClean="0"/>
            <a:t>尋寶船</a:t>
          </a:r>
          <a:endParaRPr lang="zh-TW" altLang="en-US" dirty="0"/>
        </a:p>
      </dgm:t>
    </dgm:pt>
    <dgm:pt modelId="{62F798C1-2850-402C-958E-CFE9036CAE95}" type="sibTrans" cxnId="{C7EF8D39-53B8-4A8C-9D84-5234D72EA417}">
      <dgm:prSet/>
      <dgm:spPr/>
      <dgm:t>
        <a:bodyPr/>
        <a:lstStyle/>
        <a:p>
          <a:endParaRPr lang="zh-TW" altLang="en-US"/>
        </a:p>
      </dgm:t>
    </dgm:pt>
    <dgm:pt modelId="{6247469B-17D8-48AC-A895-AE23B609C331}" type="parTrans" cxnId="{C7EF8D39-53B8-4A8C-9D84-5234D72EA417}">
      <dgm:prSet/>
      <dgm:spPr/>
      <dgm:t>
        <a:bodyPr/>
        <a:lstStyle/>
        <a:p>
          <a:endParaRPr lang="zh-TW" altLang="en-US"/>
        </a:p>
      </dgm:t>
    </dgm:pt>
    <dgm:pt modelId="{DB4E8A89-3161-4A43-A2C9-5D68D9CA8258}">
      <dgm:prSet phldrT="[文字]"/>
      <dgm:spPr/>
      <dgm:t>
        <a:bodyPr/>
        <a:lstStyle/>
        <a:p>
          <a:r>
            <a:rPr lang="zh-TW" altLang="en-US" smtClean="0"/>
            <a:t>回家</a:t>
          </a:r>
          <a:endParaRPr lang="zh-TW" altLang="en-US" dirty="0"/>
        </a:p>
      </dgm:t>
    </dgm:pt>
    <dgm:pt modelId="{FFFFC1AE-5166-4F22-B406-A381CE0708B2}" type="parTrans" cxnId="{710E6E02-3DED-45CB-A1D1-47B744E7B118}">
      <dgm:prSet/>
      <dgm:spPr/>
      <dgm:t>
        <a:bodyPr/>
        <a:lstStyle/>
        <a:p>
          <a:endParaRPr lang="zh-TW" altLang="en-US"/>
        </a:p>
      </dgm:t>
    </dgm:pt>
    <dgm:pt modelId="{961A42FF-A5DA-4480-B1B0-FAC35F4EAFFA}" type="sibTrans" cxnId="{710E6E02-3DED-45CB-A1D1-47B744E7B118}">
      <dgm:prSet/>
      <dgm:spPr/>
      <dgm:t>
        <a:bodyPr/>
        <a:lstStyle/>
        <a:p>
          <a:endParaRPr lang="zh-TW" altLang="en-US"/>
        </a:p>
      </dgm:t>
    </dgm:pt>
    <dgm:pt modelId="{B3F562CA-9FF0-4203-A9CA-05354A50897E}" type="pres">
      <dgm:prSet presAssocID="{BB57BB06-0727-419B-8BAE-2D6DDA62251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223E111-9725-4408-BF22-DFEAD8CF3EBA}" type="pres">
      <dgm:prSet presAssocID="{3AC72725-4A68-4FE5-ACFA-6926087A2F8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F39CCB-8E78-43FE-9F62-C3AFDCAF6B6E}" type="pres">
      <dgm:prSet presAssocID="{E6C48F82-FE83-4F32-8D63-C3021EA7176C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3CC5E4CE-C67A-49BF-A19F-B0C9EA33E611}" type="pres">
      <dgm:prSet presAssocID="{E6C48F82-FE83-4F32-8D63-C3021EA7176C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89C980AD-32D4-4A85-BCAF-A72C8B4EFB5B}" type="pres">
      <dgm:prSet presAssocID="{01DBDF80-11BB-415D-A318-D87E2B5C6EAA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5BFC8B-4169-44BA-8D69-428F71A4F0B3}" type="pres">
      <dgm:prSet presAssocID="{62F798C1-2850-402C-958E-CFE9036CAE95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A2CCFC70-7BFF-4F43-8A4A-D6D9F17DD240}" type="pres">
      <dgm:prSet presAssocID="{62F798C1-2850-402C-958E-CFE9036CAE95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D8123BF7-D5D7-4C7F-862B-01FF9CA60005}" type="pres">
      <dgm:prSet presAssocID="{E9FA484F-E902-45CE-B004-444A90BDBE3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6814DE-CB13-4652-9AED-8A900A648F18}" type="pres">
      <dgm:prSet presAssocID="{F051AE42-DE23-43B6-AEFB-CB23078B544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28ECB066-19BB-443D-A3C9-17035BFB5FCE}" type="pres">
      <dgm:prSet presAssocID="{F051AE42-DE23-43B6-AEFB-CB23078B544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471CAE5C-2033-405D-817A-CFD7CA8683AC}" type="pres">
      <dgm:prSet presAssocID="{4270B1A7-3EF1-4EBB-BCDF-C56FDB0D1A5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DDCEFD-85D8-45CC-A4F8-3599C423B79C}" type="pres">
      <dgm:prSet presAssocID="{FF4B9114-735F-4656-87C6-283E0B872D9C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ED0A0E4C-5006-4065-82B6-31E3625D3966}" type="pres">
      <dgm:prSet presAssocID="{FF4B9114-735F-4656-87C6-283E0B872D9C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44FF7A37-517D-4423-ADC9-B84012A73A21}" type="pres">
      <dgm:prSet presAssocID="{FCB945C6-7E53-467F-BA3D-61412DC5459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E472B7-56B1-4CAC-B8A0-0A26B407FD0E}" type="pres">
      <dgm:prSet presAssocID="{59A34F03-F975-4F6B-A7EA-6D8E0CF74AC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DF6859D-9205-4B5E-BB92-502845BF5AE1}" type="pres">
      <dgm:prSet presAssocID="{59A34F03-F975-4F6B-A7EA-6D8E0CF74AC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EC27B84B-3345-4830-AD59-F35FF22A1393}" type="pres">
      <dgm:prSet presAssocID="{DB4E8A89-3161-4A43-A2C9-5D68D9CA825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826DDA-24F2-46F6-87E0-48DA27300391}" type="presOf" srcId="{3AC72725-4A68-4FE5-ACFA-6926087A2F84}" destId="{9223E111-9725-4408-BF22-DFEAD8CF3EBA}" srcOrd="0" destOrd="0" presId="urn:microsoft.com/office/officeart/2005/8/layout/process5"/>
    <dgm:cxn modelId="{0DFF35B5-9046-4214-9B30-BE5864174DAF}" type="presOf" srcId="{E6C48F82-FE83-4F32-8D63-C3021EA7176C}" destId="{E3F39CCB-8E78-43FE-9F62-C3AFDCAF6B6E}" srcOrd="0" destOrd="0" presId="urn:microsoft.com/office/officeart/2005/8/layout/process5"/>
    <dgm:cxn modelId="{0C239556-0B07-42BB-8386-3A4C3F5CEA10}" type="presOf" srcId="{59A34F03-F975-4F6B-A7EA-6D8E0CF74AC0}" destId="{AFE472B7-56B1-4CAC-B8A0-0A26B407FD0E}" srcOrd="0" destOrd="0" presId="urn:microsoft.com/office/officeart/2005/8/layout/process5"/>
    <dgm:cxn modelId="{7E6627FC-F469-4F27-935B-A93BF8362CA4}" srcId="{BB57BB06-0727-419B-8BAE-2D6DDA622517}" destId="{3AC72725-4A68-4FE5-ACFA-6926087A2F84}" srcOrd="0" destOrd="0" parTransId="{27A6E907-4F5A-4CE4-AE1D-3CC5FEBC7E39}" sibTransId="{E6C48F82-FE83-4F32-8D63-C3021EA7176C}"/>
    <dgm:cxn modelId="{6F412AA0-BFC4-4C82-AF86-9700D421BF70}" type="presOf" srcId="{BB57BB06-0727-419B-8BAE-2D6DDA622517}" destId="{B3F562CA-9FF0-4203-A9CA-05354A50897E}" srcOrd="0" destOrd="0" presId="urn:microsoft.com/office/officeart/2005/8/layout/process5"/>
    <dgm:cxn modelId="{A07134FC-63A8-450F-A8C3-EF5448C3F961}" type="presOf" srcId="{F051AE42-DE23-43B6-AEFB-CB23078B544C}" destId="{28ECB066-19BB-443D-A3C9-17035BFB5FCE}" srcOrd="1" destOrd="0" presId="urn:microsoft.com/office/officeart/2005/8/layout/process5"/>
    <dgm:cxn modelId="{710E6E02-3DED-45CB-A1D1-47B744E7B118}" srcId="{BB57BB06-0727-419B-8BAE-2D6DDA622517}" destId="{DB4E8A89-3161-4A43-A2C9-5D68D9CA8258}" srcOrd="5" destOrd="0" parTransId="{FFFFC1AE-5166-4F22-B406-A381CE0708B2}" sibTransId="{961A42FF-A5DA-4480-B1B0-FAC35F4EAFFA}"/>
    <dgm:cxn modelId="{1EFD980F-659A-44EC-B46E-20FDB2CA196D}" type="presOf" srcId="{01DBDF80-11BB-415D-A318-D87E2B5C6EAA}" destId="{89C980AD-32D4-4A85-BCAF-A72C8B4EFB5B}" srcOrd="0" destOrd="0" presId="urn:microsoft.com/office/officeart/2005/8/layout/process5"/>
    <dgm:cxn modelId="{0FD0987A-B108-4FE4-866D-559A8B49C194}" type="presOf" srcId="{59A34F03-F975-4F6B-A7EA-6D8E0CF74AC0}" destId="{6DF6859D-9205-4B5E-BB92-502845BF5AE1}" srcOrd="1" destOrd="0" presId="urn:microsoft.com/office/officeart/2005/8/layout/process5"/>
    <dgm:cxn modelId="{D152DE53-296B-49D7-BA90-6F79C4A469A5}" type="presOf" srcId="{E6C48F82-FE83-4F32-8D63-C3021EA7176C}" destId="{3CC5E4CE-C67A-49BF-A19F-B0C9EA33E611}" srcOrd="1" destOrd="0" presId="urn:microsoft.com/office/officeart/2005/8/layout/process5"/>
    <dgm:cxn modelId="{E5A4C37B-6F10-4274-8314-8589E78B42ED}" type="presOf" srcId="{F051AE42-DE23-43B6-AEFB-CB23078B544C}" destId="{FD6814DE-CB13-4652-9AED-8A900A648F18}" srcOrd="0" destOrd="0" presId="urn:microsoft.com/office/officeart/2005/8/layout/process5"/>
    <dgm:cxn modelId="{AD04BB2C-578E-4F77-9B37-15A165E2BB9D}" srcId="{BB57BB06-0727-419B-8BAE-2D6DDA622517}" destId="{E9FA484F-E902-45CE-B004-444A90BDBE30}" srcOrd="2" destOrd="0" parTransId="{D3ED2F6E-6E08-40F0-8E2B-C6EC1F60E872}" sibTransId="{F051AE42-DE23-43B6-AEFB-CB23078B544C}"/>
    <dgm:cxn modelId="{F03A5A05-5C29-4894-B110-766CCDB8B89A}" type="presOf" srcId="{62F798C1-2850-402C-958E-CFE9036CAE95}" destId="{A2CCFC70-7BFF-4F43-8A4A-D6D9F17DD240}" srcOrd="1" destOrd="0" presId="urn:microsoft.com/office/officeart/2005/8/layout/process5"/>
    <dgm:cxn modelId="{ED13C80F-6936-42F9-A3D8-6EEBDF523D14}" srcId="{BB57BB06-0727-419B-8BAE-2D6DDA622517}" destId="{4270B1A7-3EF1-4EBB-BCDF-C56FDB0D1A55}" srcOrd="3" destOrd="0" parTransId="{1AB750A2-6508-42FB-A675-4AA1876F7897}" sibTransId="{FF4B9114-735F-4656-87C6-283E0B872D9C}"/>
    <dgm:cxn modelId="{C62AE209-64BD-4F9F-9B2B-E1598D75769E}" srcId="{BB57BB06-0727-419B-8BAE-2D6DDA622517}" destId="{FCB945C6-7E53-467F-BA3D-61412DC54599}" srcOrd="4" destOrd="0" parTransId="{F54F31E9-D14E-4B3E-9EF1-002B93CB9DB2}" sibTransId="{59A34F03-F975-4F6B-A7EA-6D8E0CF74AC0}"/>
    <dgm:cxn modelId="{540BA85E-87E2-4546-9BB5-0296FA7DFDEB}" type="presOf" srcId="{FF4B9114-735F-4656-87C6-283E0B872D9C}" destId="{ED0A0E4C-5006-4065-82B6-31E3625D3966}" srcOrd="1" destOrd="0" presId="urn:microsoft.com/office/officeart/2005/8/layout/process5"/>
    <dgm:cxn modelId="{513F8EF5-A071-4915-914F-2DB40FC93AAB}" type="presOf" srcId="{E9FA484F-E902-45CE-B004-444A90BDBE30}" destId="{D8123BF7-D5D7-4C7F-862B-01FF9CA60005}" srcOrd="0" destOrd="0" presId="urn:microsoft.com/office/officeart/2005/8/layout/process5"/>
    <dgm:cxn modelId="{F697A914-8D05-49F1-8125-39A8964422EA}" type="presOf" srcId="{4270B1A7-3EF1-4EBB-BCDF-C56FDB0D1A55}" destId="{471CAE5C-2033-405D-817A-CFD7CA8683AC}" srcOrd="0" destOrd="0" presId="urn:microsoft.com/office/officeart/2005/8/layout/process5"/>
    <dgm:cxn modelId="{0549BEA6-F1C6-4C7A-B5E8-19B7090190C5}" type="presOf" srcId="{FCB945C6-7E53-467F-BA3D-61412DC54599}" destId="{44FF7A37-517D-4423-ADC9-B84012A73A21}" srcOrd="0" destOrd="0" presId="urn:microsoft.com/office/officeart/2005/8/layout/process5"/>
    <dgm:cxn modelId="{A32A173C-940B-4BDD-B024-221A8F8BA5BD}" type="presOf" srcId="{DB4E8A89-3161-4A43-A2C9-5D68D9CA8258}" destId="{EC27B84B-3345-4830-AD59-F35FF22A1393}" srcOrd="0" destOrd="0" presId="urn:microsoft.com/office/officeart/2005/8/layout/process5"/>
    <dgm:cxn modelId="{C7EF8D39-53B8-4A8C-9D84-5234D72EA417}" srcId="{BB57BB06-0727-419B-8BAE-2D6DDA622517}" destId="{01DBDF80-11BB-415D-A318-D87E2B5C6EAA}" srcOrd="1" destOrd="0" parTransId="{6247469B-17D8-48AC-A895-AE23B609C331}" sibTransId="{62F798C1-2850-402C-958E-CFE9036CAE95}"/>
    <dgm:cxn modelId="{073D3482-D0FB-4C0B-B3D8-D9EEF865995F}" type="presOf" srcId="{62F798C1-2850-402C-958E-CFE9036CAE95}" destId="{E85BFC8B-4169-44BA-8D69-428F71A4F0B3}" srcOrd="0" destOrd="0" presId="urn:microsoft.com/office/officeart/2005/8/layout/process5"/>
    <dgm:cxn modelId="{EA375209-40F7-4B7D-A309-3486460DACB7}" type="presOf" srcId="{FF4B9114-735F-4656-87C6-283E0B872D9C}" destId="{69DDCEFD-85D8-45CC-A4F8-3599C423B79C}" srcOrd="0" destOrd="0" presId="urn:microsoft.com/office/officeart/2005/8/layout/process5"/>
    <dgm:cxn modelId="{EE574497-3F17-4B08-869F-679388283C19}" type="presParOf" srcId="{B3F562CA-9FF0-4203-A9CA-05354A50897E}" destId="{9223E111-9725-4408-BF22-DFEAD8CF3EBA}" srcOrd="0" destOrd="0" presId="urn:microsoft.com/office/officeart/2005/8/layout/process5"/>
    <dgm:cxn modelId="{56728219-69A0-4370-BBCF-F3561059BC2D}" type="presParOf" srcId="{B3F562CA-9FF0-4203-A9CA-05354A50897E}" destId="{E3F39CCB-8E78-43FE-9F62-C3AFDCAF6B6E}" srcOrd="1" destOrd="0" presId="urn:microsoft.com/office/officeart/2005/8/layout/process5"/>
    <dgm:cxn modelId="{574BA55B-8B11-497F-96E0-9E6B620B622B}" type="presParOf" srcId="{E3F39CCB-8E78-43FE-9F62-C3AFDCAF6B6E}" destId="{3CC5E4CE-C67A-49BF-A19F-B0C9EA33E611}" srcOrd="0" destOrd="0" presId="urn:microsoft.com/office/officeart/2005/8/layout/process5"/>
    <dgm:cxn modelId="{1653997D-169A-46E8-B85B-6AC6FBB3D39F}" type="presParOf" srcId="{B3F562CA-9FF0-4203-A9CA-05354A50897E}" destId="{89C980AD-32D4-4A85-BCAF-A72C8B4EFB5B}" srcOrd="2" destOrd="0" presId="urn:microsoft.com/office/officeart/2005/8/layout/process5"/>
    <dgm:cxn modelId="{FAB64CC6-2AA0-4C28-BEBF-21DD2F08FF63}" type="presParOf" srcId="{B3F562CA-9FF0-4203-A9CA-05354A50897E}" destId="{E85BFC8B-4169-44BA-8D69-428F71A4F0B3}" srcOrd="3" destOrd="0" presId="urn:microsoft.com/office/officeart/2005/8/layout/process5"/>
    <dgm:cxn modelId="{A33EE5B8-4569-49B0-8CAF-30C8BF15D007}" type="presParOf" srcId="{E85BFC8B-4169-44BA-8D69-428F71A4F0B3}" destId="{A2CCFC70-7BFF-4F43-8A4A-D6D9F17DD240}" srcOrd="0" destOrd="0" presId="urn:microsoft.com/office/officeart/2005/8/layout/process5"/>
    <dgm:cxn modelId="{76F31FC3-7C51-429B-99D6-6AB9670D5701}" type="presParOf" srcId="{B3F562CA-9FF0-4203-A9CA-05354A50897E}" destId="{D8123BF7-D5D7-4C7F-862B-01FF9CA60005}" srcOrd="4" destOrd="0" presId="urn:microsoft.com/office/officeart/2005/8/layout/process5"/>
    <dgm:cxn modelId="{8A2B8AE7-D12A-408F-B736-6AE818DA1570}" type="presParOf" srcId="{B3F562CA-9FF0-4203-A9CA-05354A50897E}" destId="{FD6814DE-CB13-4652-9AED-8A900A648F18}" srcOrd="5" destOrd="0" presId="urn:microsoft.com/office/officeart/2005/8/layout/process5"/>
    <dgm:cxn modelId="{0C761F58-7FBB-48C4-9021-41BBF67532E9}" type="presParOf" srcId="{FD6814DE-CB13-4652-9AED-8A900A648F18}" destId="{28ECB066-19BB-443D-A3C9-17035BFB5FCE}" srcOrd="0" destOrd="0" presId="urn:microsoft.com/office/officeart/2005/8/layout/process5"/>
    <dgm:cxn modelId="{6DA47D09-7847-40EE-A3F2-BB56A34E4D01}" type="presParOf" srcId="{B3F562CA-9FF0-4203-A9CA-05354A50897E}" destId="{471CAE5C-2033-405D-817A-CFD7CA8683AC}" srcOrd="6" destOrd="0" presId="urn:microsoft.com/office/officeart/2005/8/layout/process5"/>
    <dgm:cxn modelId="{D386418D-1669-44C2-8165-52EB0C07C2FB}" type="presParOf" srcId="{B3F562CA-9FF0-4203-A9CA-05354A50897E}" destId="{69DDCEFD-85D8-45CC-A4F8-3599C423B79C}" srcOrd="7" destOrd="0" presId="urn:microsoft.com/office/officeart/2005/8/layout/process5"/>
    <dgm:cxn modelId="{F6AAF2DD-0958-4BF3-8250-38CFEDB8CE9D}" type="presParOf" srcId="{69DDCEFD-85D8-45CC-A4F8-3599C423B79C}" destId="{ED0A0E4C-5006-4065-82B6-31E3625D3966}" srcOrd="0" destOrd="0" presId="urn:microsoft.com/office/officeart/2005/8/layout/process5"/>
    <dgm:cxn modelId="{51415631-7757-4F3B-9B23-56292FC66E25}" type="presParOf" srcId="{B3F562CA-9FF0-4203-A9CA-05354A50897E}" destId="{44FF7A37-517D-4423-ADC9-B84012A73A21}" srcOrd="8" destOrd="0" presId="urn:microsoft.com/office/officeart/2005/8/layout/process5"/>
    <dgm:cxn modelId="{B7CC088B-E887-4445-9451-17D0A12248A7}" type="presParOf" srcId="{B3F562CA-9FF0-4203-A9CA-05354A50897E}" destId="{AFE472B7-56B1-4CAC-B8A0-0A26B407FD0E}" srcOrd="9" destOrd="0" presId="urn:microsoft.com/office/officeart/2005/8/layout/process5"/>
    <dgm:cxn modelId="{4C70502A-101F-4AB3-8770-2799100E9CB7}" type="presParOf" srcId="{AFE472B7-56B1-4CAC-B8A0-0A26B407FD0E}" destId="{6DF6859D-9205-4B5E-BB92-502845BF5AE1}" srcOrd="0" destOrd="0" presId="urn:microsoft.com/office/officeart/2005/8/layout/process5"/>
    <dgm:cxn modelId="{B2DB9ADB-0EEF-4B4D-B4DA-4EE1906630C9}" type="presParOf" srcId="{B3F562CA-9FF0-4203-A9CA-05354A50897E}" destId="{EC27B84B-3345-4830-AD59-F35FF22A1393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3E111-9725-4408-BF22-DFEAD8CF3EB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叢林吼吼樹屋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E3F39CCB-8E78-43FE-9F62-C3AFDCAF6B6E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9C980AD-32D4-4A85-BCAF-A72C8B4EFB5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E85BFC8B-4169-44BA-8D69-428F71A4F0B3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8123BF7-D5D7-4C7F-862B-01FF9CA60005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巡弋飛椅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FD6814DE-CB13-4652-9AED-8A900A648F1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71CAE5C-2033-405D-817A-CFD7CA8683AC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宇宙迴旋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69DDCEFD-85D8-45CC-A4F8-3599C423B79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4FF7A37-517D-4423-ADC9-B84012A73A2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魔法星際飛車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FE472B7-56B1-4CAC-B8A0-0A26B407FD0E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z="-110000">
          <a:bevelT w="40600" h="2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EC27B84B-3345-4830-AD59-F35FF22A1393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1000">
              <a:schemeClr val="bg1"/>
            </a:gs>
            <a:gs pos="64000">
              <a:srgbClr val="BAD5EE"/>
            </a:gs>
            <a:gs pos="16000">
              <a:srgbClr val="BED7EF"/>
            </a:gs>
            <a:gs pos="48000">
              <a:srgbClr val="C6DCF1"/>
            </a:gs>
            <a:gs pos="33000">
              <a:schemeClr val="bg1"/>
            </a:gs>
            <a:gs pos="98000">
              <a:srgbClr val="B5D2EC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60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414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77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790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117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15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37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3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63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39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14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rgbClr val="B5D2EC"/>
            </a:gs>
            <a:gs pos="14000">
              <a:srgbClr val="FCB2EE"/>
            </a:gs>
            <a:gs pos="45000">
              <a:srgbClr val="5C08B8"/>
            </a:gs>
            <a:gs pos="97000">
              <a:srgbClr val="FF66FF"/>
            </a:gs>
            <a:gs pos="78000">
              <a:srgbClr val="E9D2FA"/>
            </a:gs>
            <a:gs pos="61000">
              <a:srgbClr val="FF66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8DD56-F590-49B3-A92F-B9AF1310545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E17A0-4726-4891-9FE8-122616567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180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47702" y="1854924"/>
            <a:ext cx="6287589" cy="92351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5C08B8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兒童新樂園大發現</a:t>
            </a:r>
            <a:endParaRPr lang="zh-TW" altLang="en-US" dirty="0">
              <a:solidFill>
                <a:srgbClr val="5C08B8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270862" y="3458347"/>
            <a:ext cx="1650274" cy="395196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規劃</a:t>
            </a:r>
            <a:r>
              <a:rPr lang="en-US" altLang="zh-TW" dirty="0" smtClean="0">
                <a:solidFill>
                  <a:srgbClr val="FF0000"/>
                </a:solidFill>
              </a:rPr>
              <a:t>:</a:t>
            </a:r>
            <a:r>
              <a:rPr lang="zh-TW" altLang="en-US" dirty="0" smtClean="0">
                <a:solidFill>
                  <a:srgbClr val="FF0000"/>
                </a:solidFill>
              </a:rPr>
              <a:t>邱</a:t>
            </a:r>
            <a:r>
              <a:rPr lang="en-US" altLang="zh-TW" dirty="0" smtClean="0">
                <a:solidFill>
                  <a:srgbClr val="FF0000"/>
                </a:solidFill>
              </a:rPr>
              <a:t>0</a:t>
            </a:r>
            <a:r>
              <a:rPr lang="zh-TW" altLang="en-US" dirty="0" smtClean="0">
                <a:solidFill>
                  <a:srgbClr val="FF0000"/>
                </a:solidFill>
              </a:rPr>
              <a:t>瑾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規劃</a:t>
            </a:r>
            <a:endParaRPr lang="zh-TW" altLang="en-US" dirty="0">
              <a:solidFill>
                <a:srgbClr val="00206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452479"/>
              </p:ext>
            </p:extLst>
          </p:nvPr>
        </p:nvGraphicFramePr>
        <p:xfrm>
          <a:off x="211183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260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票價</a:t>
            </a:r>
            <a:endParaRPr lang="zh-TW" altLang="en-US" dirty="0">
              <a:solidFill>
                <a:srgbClr val="00206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314015"/>
              </p:ext>
            </p:extLst>
          </p:nvPr>
        </p:nvGraphicFramePr>
        <p:xfrm>
          <a:off x="838200" y="1512117"/>
          <a:ext cx="10513423" cy="4752941"/>
        </p:xfrm>
        <a:graphic>
          <a:graphicData uri="http://schemas.openxmlformats.org/drawingml/2006/table">
            <a:tbl>
              <a:tblPr firstRow="1" bandRow="1">
                <a:solidFill>
                  <a:srgbClr val="5C08B8"/>
                </a:solidFill>
                <a:tableStyleId>{00A15C55-8517-42AA-B614-E9B94910E393}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004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76467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0768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28433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5491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09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!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尖叫指數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⚡⚡⚡⚡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859" y="1690688"/>
            <a:ext cx="4951941" cy="37139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E9D2FA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4421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尋寶船</a:t>
            </a:r>
            <a:endParaRPr lang="zh-TW" altLang="en-US" dirty="0">
              <a:solidFill>
                <a:schemeClr val="accent2"/>
              </a:solidFill>
              <a:latin typeface="文鼎ＰＯＰ－２" panose="020B0609010101010101" pitchFamily="49" charset="-120"/>
              <a:ea typeface="文鼎ＰＯＰ－２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仿木造古戰船的造型，以左右擺盪凌空飛渡，體驗離心力的刺激感。</a:t>
            </a:r>
          </a:p>
          <a:p>
            <a:endParaRPr lang="zh-TW" altLang="en-US" dirty="0">
              <a:solidFill>
                <a:srgbClr val="FF0000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尖叫指數</a:t>
            </a:r>
          </a:p>
          <a:p>
            <a:r>
              <a:rPr lang="zh-TW" altLang="en-US" dirty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50033" y="1825625"/>
            <a:ext cx="4857750" cy="364331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3234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資料來源</a:t>
            </a:r>
            <a:endParaRPr lang="zh-TW" altLang="en-US" dirty="0">
              <a:solidFill>
                <a:srgbClr val="00206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文鼎中楷" panose="020B0609010101010101" pitchFamily="49" charset="-120"/>
                <a:ea typeface="文鼎中楷" panose="020B0609010101010101" pitchFamily="49" charset="-120"/>
              </a:rPr>
              <a:t>兒童新</a:t>
            </a:r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樂園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www.tcap.taipei/Default.aspx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517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兒童新樂園微電影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(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影片長度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01</a:t>
            </a:r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秒</a:t>
            </a:r>
            <a:r>
              <a:rPr lang="en-US" altLang="zh-TW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)</a:t>
            </a:r>
            <a:endParaRPr lang="zh-TW" altLang="en-US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50521" y="1398951"/>
            <a:ext cx="9290957" cy="5226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0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198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8" baseType="lpstr">
      <vt:lpstr>文鼎ＰＯＰ－２</vt:lpstr>
      <vt:lpstr>文鼎中特毛楷</vt:lpstr>
      <vt:lpstr>文鼎中特廣告體</vt:lpstr>
      <vt:lpstr>文鼎中楷</vt:lpstr>
      <vt:lpstr>文鼎海報體</vt:lpstr>
      <vt:lpstr>文鼎新潮ＰＯＰ體P</vt:lpstr>
      <vt:lpstr>新細明體</vt:lpstr>
      <vt:lpstr>Arial</vt:lpstr>
      <vt:lpstr>Calibri</vt:lpstr>
      <vt:lpstr>Calibri Light</vt:lpstr>
      <vt:lpstr>Office 佈景主題</vt:lpstr>
      <vt:lpstr>兒童新樂園大發現</vt:lpstr>
      <vt:lpstr>規劃</vt:lpstr>
      <vt:lpstr>票價</vt:lpstr>
      <vt:lpstr>宇宙迴旋</vt:lpstr>
      <vt:lpstr>尋寶船</vt:lpstr>
      <vt:lpstr>資料來源</vt:lpstr>
      <vt:lpstr>兒童新樂園微電影(影片長度3分01秒)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兒童新樂園大發現</dc:title>
  <dc:creator>Windows 使用者</dc:creator>
  <cp:lastModifiedBy>Windows 使用者</cp:lastModifiedBy>
  <cp:revision>10</cp:revision>
  <dcterms:created xsi:type="dcterms:W3CDTF">2022-12-26T05:57:52Z</dcterms:created>
  <dcterms:modified xsi:type="dcterms:W3CDTF">2023-01-16T06:15:35Z</dcterms:modified>
</cp:coreProperties>
</file>