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9C7FA"/>
    <a:srgbClr val="5564F5"/>
    <a:srgbClr val="F1B1E0"/>
    <a:srgbClr val="F7FB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2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B0C133-D51F-455D-A8CF-87A10BA0A60F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7C9B7D2-C515-4796-8ED3-4A40B309DC0C}">
      <dgm:prSet phldrT="[文字]"/>
      <dgm:spPr/>
      <dgm:t>
        <a:bodyPr/>
        <a:lstStyle/>
        <a:p>
          <a:r>
            <a:rPr lang="zh-TW" altLang="en-US" dirty="0" smtClean="0">
              <a:solidFill>
                <a:srgbClr val="FF66FF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小飛龍</a:t>
          </a:r>
          <a:endParaRPr lang="zh-TW" altLang="en-US" dirty="0">
            <a:solidFill>
              <a:srgbClr val="FF66FF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9D681F99-DD9B-4DD5-9C00-48FB04EFEB5B}" type="parTrans" cxnId="{CFB75975-3C14-4E5F-A566-B4DA811110F7}">
      <dgm:prSet/>
      <dgm:spPr/>
      <dgm:t>
        <a:bodyPr/>
        <a:lstStyle/>
        <a:p>
          <a:endParaRPr lang="zh-TW" altLang="en-US"/>
        </a:p>
      </dgm:t>
    </dgm:pt>
    <dgm:pt modelId="{CC3D5FC3-152C-49FA-9657-F90D423293C3}" type="sibTrans" cxnId="{CFB75975-3C14-4E5F-A566-B4DA811110F7}">
      <dgm:prSet/>
      <dgm:spPr/>
      <dgm:t>
        <a:bodyPr/>
        <a:lstStyle/>
        <a:p>
          <a:endParaRPr lang="zh-TW" altLang="en-US"/>
        </a:p>
      </dgm:t>
    </dgm:pt>
    <dgm:pt modelId="{FAECB735-43A8-48F6-9CCC-A714ECFF8B2D}">
      <dgm:prSet phldrT="[文字]"/>
      <dgm:spPr/>
      <dgm:t>
        <a:bodyPr/>
        <a:lstStyle/>
        <a:p>
          <a:r>
            <a:rPr lang="zh-TW" altLang="en-US" dirty="0" smtClean="0">
              <a:solidFill>
                <a:srgbClr val="FF66FF"/>
              </a:solidFill>
            </a:rPr>
            <a:t>手搖船</a:t>
          </a:r>
          <a:endParaRPr lang="zh-TW" altLang="en-US" dirty="0">
            <a:solidFill>
              <a:srgbClr val="FF66FF"/>
            </a:solidFill>
          </a:endParaRPr>
        </a:p>
      </dgm:t>
    </dgm:pt>
    <dgm:pt modelId="{7D52D4D6-B01D-476B-8574-DEB175A7EC24}" type="parTrans" cxnId="{CA1FE4A3-DCDB-476A-97E0-61BA46A45A7C}">
      <dgm:prSet/>
      <dgm:spPr/>
      <dgm:t>
        <a:bodyPr/>
        <a:lstStyle/>
        <a:p>
          <a:endParaRPr lang="zh-TW" altLang="en-US"/>
        </a:p>
      </dgm:t>
    </dgm:pt>
    <dgm:pt modelId="{F1172B1D-999D-4C61-ABC9-9F081900965C}" type="sibTrans" cxnId="{CA1FE4A3-DCDB-476A-97E0-61BA46A45A7C}">
      <dgm:prSet/>
      <dgm:spPr/>
      <dgm:t>
        <a:bodyPr/>
        <a:lstStyle/>
        <a:p>
          <a:endParaRPr lang="zh-TW" altLang="en-US"/>
        </a:p>
      </dgm:t>
    </dgm:pt>
    <dgm:pt modelId="{A4A9B7D7-E44C-4061-B9CF-E5063D09DC5E}">
      <dgm:prSet phldrT="[文字]"/>
      <dgm:spPr/>
      <dgm:t>
        <a:bodyPr/>
        <a:lstStyle/>
        <a:p>
          <a:r>
            <a:rPr lang="zh-TW" altLang="en-US" dirty="0" smtClean="0">
              <a:solidFill>
                <a:srgbClr val="FF66FF"/>
              </a:solidFill>
            </a:rPr>
            <a:t>摩天輪</a:t>
          </a:r>
          <a:endParaRPr lang="zh-TW" altLang="en-US" dirty="0">
            <a:solidFill>
              <a:srgbClr val="FF66FF"/>
            </a:solidFill>
          </a:endParaRPr>
        </a:p>
      </dgm:t>
    </dgm:pt>
    <dgm:pt modelId="{ACAAC35A-C258-4C3B-84DD-DB3F7704EB3F}" type="parTrans" cxnId="{E9AF8AE0-DFE1-440C-8277-91D036DDB9DC}">
      <dgm:prSet/>
      <dgm:spPr/>
      <dgm:t>
        <a:bodyPr/>
        <a:lstStyle/>
        <a:p>
          <a:endParaRPr lang="zh-TW" altLang="en-US"/>
        </a:p>
      </dgm:t>
    </dgm:pt>
    <dgm:pt modelId="{A8CBB216-EDE4-4C61-8C42-1A48715AD062}" type="sibTrans" cxnId="{E9AF8AE0-DFE1-440C-8277-91D036DDB9DC}">
      <dgm:prSet/>
      <dgm:spPr/>
      <dgm:t>
        <a:bodyPr/>
        <a:lstStyle/>
        <a:p>
          <a:endParaRPr lang="zh-TW" altLang="en-US"/>
        </a:p>
      </dgm:t>
    </dgm:pt>
    <dgm:pt modelId="{76AEEE6D-0A90-4184-8338-0F631B1E6382}" type="pres">
      <dgm:prSet presAssocID="{51B0C133-D51F-455D-A8CF-87A10BA0A60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A307C46-E9CC-483B-A80C-BAB8E44759EA}" type="pres">
      <dgm:prSet presAssocID="{A7C9B7D2-C515-4796-8ED3-4A40B309DC0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EBD231-648B-4558-A0E8-65208217B05D}" type="pres">
      <dgm:prSet presAssocID="{CC3D5FC3-152C-49FA-9657-F90D423293C3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64BEE8AE-9C5F-46FC-A2DF-09C93A57441D}" type="pres">
      <dgm:prSet presAssocID="{CC3D5FC3-152C-49FA-9657-F90D423293C3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7978EF2F-D458-48A3-944F-9171CC810F26}" type="pres">
      <dgm:prSet presAssocID="{FAECB735-43A8-48F6-9CCC-A714ECFF8B2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13975F-654B-451D-99AC-BC114676BC0C}" type="pres">
      <dgm:prSet presAssocID="{F1172B1D-999D-4C61-ABC9-9F081900965C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B060722A-9408-4E9D-813D-8E7B7A8355AB}" type="pres">
      <dgm:prSet presAssocID="{F1172B1D-999D-4C61-ABC9-9F081900965C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0977E6CF-9931-4C2C-8899-9BF4EBE2F74E}" type="pres">
      <dgm:prSet presAssocID="{A4A9B7D7-E44C-4061-B9CF-E5063D09DC5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4C5065F-B8A9-420F-827B-EAAC08B6E5B2}" type="presOf" srcId="{51B0C133-D51F-455D-A8CF-87A10BA0A60F}" destId="{76AEEE6D-0A90-4184-8338-0F631B1E6382}" srcOrd="0" destOrd="0" presId="urn:microsoft.com/office/officeart/2005/8/layout/process5"/>
    <dgm:cxn modelId="{CFB75975-3C14-4E5F-A566-B4DA811110F7}" srcId="{51B0C133-D51F-455D-A8CF-87A10BA0A60F}" destId="{A7C9B7D2-C515-4796-8ED3-4A40B309DC0C}" srcOrd="0" destOrd="0" parTransId="{9D681F99-DD9B-4DD5-9C00-48FB04EFEB5B}" sibTransId="{CC3D5FC3-152C-49FA-9657-F90D423293C3}"/>
    <dgm:cxn modelId="{ADB3B107-7A58-4E80-97DA-62F2FE32D75E}" type="presOf" srcId="{A4A9B7D7-E44C-4061-B9CF-E5063D09DC5E}" destId="{0977E6CF-9931-4C2C-8899-9BF4EBE2F74E}" srcOrd="0" destOrd="0" presId="urn:microsoft.com/office/officeart/2005/8/layout/process5"/>
    <dgm:cxn modelId="{AFA8AA78-7B02-45F7-AFDB-03E132438F11}" type="presOf" srcId="{CC3D5FC3-152C-49FA-9657-F90D423293C3}" destId="{64BEE8AE-9C5F-46FC-A2DF-09C93A57441D}" srcOrd="1" destOrd="0" presId="urn:microsoft.com/office/officeart/2005/8/layout/process5"/>
    <dgm:cxn modelId="{CA1FE4A3-DCDB-476A-97E0-61BA46A45A7C}" srcId="{51B0C133-D51F-455D-A8CF-87A10BA0A60F}" destId="{FAECB735-43A8-48F6-9CCC-A714ECFF8B2D}" srcOrd="1" destOrd="0" parTransId="{7D52D4D6-B01D-476B-8574-DEB175A7EC24}" sibTransId="{F1172B1D-999D-4C61-ABC9-9F081900965C}"/>
    <dgm:cxn modelId="{E9AF8AE0-DFE1-440C-8277-91D036DDB9DC}" srcId="{51B0C133-D51F-455D-A8CF-87A10BA0A60F}" destId="{A4A9B7D7-E44C-4061-B9CF-E5063D09DC5E}" srcOrd="2" destOrd="0" parTransId="{ACAAC35A-C258-4C3B-84DD-DB3F7704EB3F}" sibTransId="{A8CBB216-EDE4-4C61-8C42-1A48715AD062}"/>
    <dgm:cxn modelId="{2B654139-7869-4383-A39D-250DE56ACBFD}" type="presOf" srcId="{FAECB735-43A8-48F6-9CCC-A714ECFF8B2D}" destId="{7978EF2F-D458-48A3-944F-9171CC810F26}" srcOrd="0" destOrd="0" presId="urn:microsoft.com/office/officeart/2005/8/layout/process5"/>
    <dgm:cxn modelId="{B21AFE98-0632-4FF0-9C08-3686E7EB8AE6}" type="presOf" srcId="{CC3D5FC3-152C-49FA-9657-F90D423293C3}" destId="{78EBD231-648B-4558-A0E8-65208217B05D}" srcOrd="0" destOrd="0" presId="urn:microsoft.com/office/officeart/2005/8/layout/process5"/>
    <dgm:cxn modelId="{CF90F605-35FE-4F49-A3C7-47210CFF7659}" type="presOf" srcId="{F1172B1D-999D-4C61-ABC9-9F081900965C}" destId="{B060722A-9408-4E9D-813D-8E7B7A8355AB}" srcOrd="1" destOrd="0" presId="urn:microsoft.com/office/officeart/2005/8/layout/process5"/>
    <dgm:cxn modelId="{575921C0-3B69-41E7-89CF-E848A88516F6}" type="presOf" srcId="{F1172B1D-999D-4C61-ABC9-9F081900965C}" destId="{4413975F-654B-451D-99AC-BC114676BC0C}" srcOrd="0" destOrd="0" presId="urn:microsoft.com/office/officeart/2005/8/layout/process5"/>
    <dgm:cxn modelId="{F3971BA6-C51E-4137-934C-97A1F706142D}" type="presOf" srcId="{A7C9B7D2-C515-4796-8ED3-4A40B309DC0C}" destId="{0A307C46-E9CC-483B-A80C-BAB8E44759EA}" srcOrd="0" destOrd="0" presId="urn:microsoft.com/office/officeart/2005/8/layout/process5"/>
    <dgm:cxn modelId="{3F87FFD8-5286-49E8-8137-690833F6D39F}" type="presParOf" srcId="{76AEEE6D-0A90-4184-8338-0F631B1E6382}" destId="{0A307C46-E9CC-483B-A80C-BAB8E44759EA}" srcOrd="0" destOrd="0" presId="urn:microsoft.com/office/officeart/2005/8/layout/process5"/>
    <dgm:cxn modelId="{5E3E6964-A88E-4622-ABED-EB4C08DB3433}" type="presParOf" srcId="{76AEEE6D-0A90-4184-8338-0F631B1E6382}" destId="{78EBD231-648B-4558-A0E8-65208217B05D}" srcOrd="1" destOrd="0" presId="urn:microsoft.com/office/officeart/2005/8/layout/process5"/>
    <dgm:cxn modelId="{3A4DC787-72FC-48B7-9DCA-2180837362B3}" type="presParOf" srcId="{78EBD231-648B-4558-A0E8-65208217B05D}" destId="{64BEE8AE-9C5F-46FC-A2DF-09C93A57441D}" srcOrd="0" destOrd="0" presId="urn:microsoft.com/office/officeart/2005/8/layout/process5"/>
    <dgm:cxn modelId="{47DCF8AB-0D88-442E-A485-4ACB346B27C2}" type="presParOf" srcId="{76AEEE6D-0A90-4184-8338-0F631B1E6382}" destId="{7978EF2F-D458-48A3-944F-9171CC810F26}" srcOrd="2" destOrd="0" presId="urn:microsoft.com/office/officeart/2005/8/layout/process5"/>
    <dgm:cxn modelId="{3C848776-8D1C-4D2E-BB9C-20AF946EF723}" type="presParOf" srcId="{76AEEE6D-0A90-4184-8338-0F631B1E6382}" destId="{4413975F-654B-451D-99AC-BC114676BC0C}" srcOrd="3" destOrd="0" presId="urn:microsoft.com/office/officeart/2005/8/layout/process5"/>
    <dgm:cxn modelId="{B4AF6C10-6C60-4905-BAA1-7776FA429B01}" type="presParOf" srcId="{4413975F-654B-451D-99AC-BC114676BC0C}" destId="{B060722A-9408-4E9D-813D-8E7B7A8355AB}" srcOrd="0" destOrd="0" presId="urn:microsoft.com/office/officeart/2005/8/layout/process5"/>
    <dgm:cxn modelId="{EF5AEEEF-CDFF-409A-A9C6-3D1108B36897}" type="presParOf" srcId="{76AEEE6D-0A90-4184-8338-0F631B1E6382}" destId="{0977E6CF-9931-4C2C-8899-9BF4EBE2F74E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07C46-E9CC-483B-A80C-BAB8E44759EA}">
      <dsp:nvSpPr>
        <dsp:cNvPr id="0" name=""/>
        <dsp:cNvSpPr/>
      </dsp:nvSpPr>
      <dsp:spPr>
        <a:xfrm>
          <a:off x="9242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800" kern="1200" dirty="0" smtClean="0">
              <a:solidFill>
                <a:srgbClr val="FF66FF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小飛龍</a:t>
          </a:r>
          <a:endParaRPr lang="zh-TW" altLang="en-US" sz="5800" kern="1200" dirty="0">
            <a:solidFill>
              <a:srgbClr val="FF66FF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57787" y="1395494"/>
        <a:ext cx="2665308" cy="1560349"/>
      </dsp:txXfrm>
    </dsp:sp>
    <dsp:sp modelId="{78EBD231-648B-4558-A0E8-65208217B05D}">
      <dsp:nvSpPr>
        <dsp:cNvPr id="0" name=""/>
        <dsp:cNvSpPr/>
      </dsp:nvSpPr>
      <dsp:spPr>
        <a:xfrm>
          <a:off x="3014732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3014732" y="1970146"/>
        <a:ext cx="409940" cy="411044"/>
      </dsp:txXfrm>
    </dsp:sp>
    <dsp:sp modelId="{7978EF2F-D458-48A3-944F-9171CC810F26}">
      <dsp:nvSpPr>
        <dsp:cNvPr id="0" name=""/>
        <dsp:cNvSpPr/>
      </dsp:nvSpPr>
      <dsp:spPr>
        <a:xfrm>
          <a:off x="3876600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800" kern="1200" dirty="0" smtClean="0">
              <a:solidFill>
                <a:srgbClr val="FF66FF"/>
              </a:solidFill>
            </a:rPr>
            <a:t>手搖船</a:t>
          </a:r>
          <a:endParaRPr lang="zh-TW" altLang="en-US" sz="5800" kern="1200" dirty="0">
            <a:solidFill>
              <a:srgbClr val="FF66FF"/>
            </a:solidFill>
          </a:endParaRPr>
        </a:p>
      </dsp:txBody>
      <dsp:txXfrm>
        <a:off x="3925145" y="1395494"/>
        <a:ext cx="2665308" cy="1560349"/>
      </dsp:txXfrm>
    </dsp:sp>
    <dsp:sp modelId="{4413975F-654B-451D-99AC-BC114676BC0C}">
      <dsp:nvSpPr>
        <dsp:cNvPr id="0" name=""/>
        <dsp:cNvSpPr/>
      </dsp:nvSpPr>
      <dsp:spPr>
        <a:xfrm>
          <a:off x="6882090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6882090" y="1970146"/>
        <a:ext cx="409940" cy="411044"/>
      </dsp:txXfrm>
    </dsp:sp>
    <dsp:sp modelId="{0977E6CF-9931-4C2C-8899-9BF4EBE2F74E}">
      <dsp:nvSpPr>
        <dsp:cNvPr id="0" name=""/>
        <dsp:cNvSpPr/>
      </dsp:nvSpPr>
      <dsp:spPr>
        <a:xfrm>
          <a:off x="7743958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800" kern="1200" dirty="0" smtClean="0">
              <a:solidFill>
                <a:srgbClr val="FF66FF"/>
              </a:solidFill>
            </a:rPr>
            <a:t>摩天輪</a:t>
          </a:r>
          <a:endParaRPr lang="zh-TW" altLang="en-US" sz="5800" kern="1200" dirty="0">
            <a:solidFill>
              <a:srgbClr val="FF66FF"/>
            </a:solidFill>
          </a:endParaRPr>
        </a:p>
      </dsp:txBody>
      <dsp:txXfrm>
        <a:off x="7792503" y="1395494"/>
        <a:ext cx="2665308" cy="1560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957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22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81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91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425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33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11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41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021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42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77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44000">
              <a:srgbClr val="F1B1E0"/>
            </a:gs>
            <a:gs pos="73000">
              <a:srgbClr val="7030A0"/>
            </a:gs>
            <a:gs pos="95500">
              <a:srgbClr val="F9C7FA"/>
            </a:gs>
            <a:gs pos="27000">
              <a:srgbClr val="5564F5"/>
            </a:gs>
            <a:gs pos="60000">
              <a:srgbClr val="F9C7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19F8B-9767-4F35-AC7A-D3331DFA03E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E28F5-4797-456A-B304-481065E3C5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35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66FF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兒童新樂園一日遊</a:t>
            </a:r>
            <a:endParaRPr lang="zh-TW" altLang="en-US" dirty="0">
              <a:solidFill>
                <a:srgbClr val="FF66FF"/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 秋天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177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3799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752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949073"/>
              </p:ext>
            </p:extLst>
          </p:nvPr>
        </p:nvGraphicFramePr>
        <p:xfrm>
          <a:off x="838200" y="1825625"/>
          <a:ext cx="10515603" cy="1543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343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zh-TW" altLang="en-US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-1397726" y="1825625"/>
            <a:ext cx="7221583" cy="4351338"/>
          </a:xfrm>
        </p:spPr>
        <p:txBody>
          <a:bodyPr>
            <a:noAutofit/>
          </a:bodyPr>
          <a:lstStyle/>
          <a:p>
            <a:pPr lvl="3"/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以繽紛彩繪的跑車為主題，讓小朋友駕駛最酷、最炫的跑車，奔馳與追逐。</a:t>
            </a:r>
            <a:b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</a:br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/>
            </a:r>
            <a:b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</a:br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尖叫指數</a:t>
            </a:r>
            <a:b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</a:br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⚡⚡⚡☁☁</a:t>
            </a:r>
            <a:b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</a:br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溫馨指數</a:t>
            </a:r>
            <a:b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</a:br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🌞🌞🌞🌞☁</a:t>
            </a:r>
            <a:b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</a:br>
            <a:r>
              <a:rPr lang="zh-TW" altLang="en-US" sz="36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戀愛指數</a:t>
            </a:r>
            <a:r>
              <a:rPr lang="zh-TW" altLang="en-US" sz="3600" dirty="0"/>
              <a:t/>
            </a:r>
            <a:br>
              <a:rPr lang="zh-TW" altLang="en-US" sz="3600" dirty="0"/>
            </a:br>
            <a:r>
              <a:rPr lang="zh-TW" altLang="en-US" sz="3600" dirty="0"/>
              <a:t>💗💗💗💗💗</a:t>
            </a:r>
          </a:p>
        </p:txBody>
      </p:sp>
      <p:pic>
        <p:nvPicPr>
          <p:cNvPr id="1026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199" y="1825625"/>
            <a:ext cx="4997601" cy="3748201"/>
          </a:xfrm>
          <a:prstGeom prst="roundRect">
            <a:avLst>
              <a:gd name="adj" fmla="val 16667"/>
            </a:avLst>
          </a:prstGeom>
          <a:ln>
            <a:solidFill>
              <a:srgbClr val="7030A0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48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摩天輪</a:t>
            </a:r>
            <a:b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</a:br>
            <a:endParaRPr lang="zh-TW" altLang="en-US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</a:p>
        </p:txBody>
      </p:sp>
      <p:pic>
        <p:nvPicPr>
          <p:cNvPr id="2054" name="Picture 6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965" y="1187202"/>
            <a:ext cx="5368835" cy="402662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7030A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635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943191"/>
            <a:ext cx="10515600" cy="4351338"/>
          </a:xfrm>
        </p:spPr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>
                <a:hlinkClick r:id="rId2"/>
              </a:rPr>
              <a:t>https://www.tcap.taipei</a:t>
            </a:r>
            <a:r>
              <a:rPr lang="en-US" altLang="zh-TW" dirty="0" smtClean="0">
                <a:hlinkClick r:id="rId2"/>
              </a:rPr>
              <a:t>/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6993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01240" y="443502"/>
            <a:ext cx="6098177" cy="758281"/>
          </a:xfrm>
        </p:spPr>
        <p:txBody>
          <a:bodyPr/>
          <a:lstStyle/>
          <a:p>
            <a:r>
              <a:rPr lang="zh-TW" altLang="en-US" dirty="0">
                <a:solidFill>
                  <a:srgbClr val="FF66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兒童新樂園簡介</a:t>
            </a:r>
            <a:r>
              <a:rPr lang="en-US" altLang="zh-TW" dirty="0">
                <a:solidFill>
                  <a:srgbClr val="FF66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-</a:t>
            </a:r>
            <a:r>
              <a:rPr lang="zh-TW" altLang="en-US" dirty="0">
                <a:solidFill>
                  <a:srgbClr val="FF66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精華篇</a:t>
            </a:r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56211" y="1525904"/>
            <a:ext cx="8998131" cy="5061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17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193</Words>
  <Application>Microsoft Office PowerPoint</Application>
  <PresentationFormat>寬螢幕</PresentationFormat>
  <Paragraphs>29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7" baseType="lpstr">
      <vt:lpstr>文鼎ＰＯＰ－４</vt:lpstr>
      <vt:lpstr>文鼎中特毛楷</vt:lpstr>
      <vt:lpstr>文鼎中特廣告體</vt:lpstr>
      <vt:lpstr>文鼎俏黑體P</vt:lpstr>
      <vt:lpstr>文鼎粗廣告體</vt:lpstr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票價</vt:lpstr>
      <vt:lpstr> 幸福碰碰車</vt:lpstr>
      <vt:lpstr>摩天輪 </vt:lpstr>
      <vt:lpstr>PowerPoint 簡報</vt:lpstr>
      <vt:lpstr>兒童新樂園簡介-精華篇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10</cp:revision>
  <dcterms:created xsi:type="dcterms:W3CDTF">2022-12-26T05:57:21Z</dcterms:created>
  <dcterms:modified xsi:type="dcterms:W3CDTF">2023-01-16T06:15:22Z</dcterms:modified>
</cp:coreProperties>
</file>