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CC"/>
    <a:srgbClr val="FF99FF"/>
    <a:srgbClr val="C484C6"/>
    <a:srgbClr val="CC66FF"/>
    <a:srgbClr val="FFFF66"/>
    <a:srgbClr val="FF9801"/>
    <a:srgbClr val="65BEFB"/>
    <a:srgbClr val="1BAB6A"/>
    <a:srgbClr val="2CD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716E1-75B2-46A2-BD0E-2E22EF5D612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A50D328-CD4C-4526-8D60-5044DC1C5348}">
      <dgm:prSet phldrT="[文字]"/>
      <dgm:spPr>
        <a:gradFill flip="none" rotWithShape="0">
          <a:gsLst>
            <a:gs pos="0">
              <a:schemeClr val="accent1">
                <a:lumMod val="60000"/>
                <a:lumOff val="40000"/>
              </a:schemeClr>
            </a:gs>
            <a:gs pos="50000">
              <a:srgbClr val="F9B5F4"/>
            </a:gs>
            <a:gs pos="100000">
              <a:srgbClr val="C484C6"/>
            </a:gs>
          </a:gsLst>
          <a:lin ang="10800000" scaled="1"/>
          <a:tileRect/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6CF9123F-E2D0-4D7B-8E6F-C5E22BCA3C8E}" type="parTrans" cxnId="{BD725507-0CE4-48FB-BAE5-CB2835030E15}">
      <dgm:prSet/>
      <dgm:spPr/>
      <dgm:t>
        <a:bodyPr/>
        <a:lstStyle/>
        <a:p>
          <a:endParaRPr lang="zh-TW" altLang="en-US"/>
        </a:p>
      </dgm:t>
    </dgm:pt>
    <dgm:pt modelId="{1B262C7F-A7E1-4D41-97CA-78CDD59E3E09}" type="sibTrans" cxnId="{BD725507-0CE4-48FB-BAE5-CB2835030E15}">
      <dgm:prSet/>
      <dgm:spPr>
        <a:solidFill>
          <a:srgbClr val="F9B5F4"/>
        </a:solidFill>
      </dgm:spPr>
      <dgm:t>
        <a:bodyPr/>
        <a:lstStyle/>
        <a:p>
          <a:endParaRPr lang="zh-TW" altLang="en-US"/>
        </a:p>
      </dgm:t>
    </dgm:pt>
    <dgm:pt modelId="{9A0A4286-34C3-48C4-975B-7EBB4FECED72}">
      <dgm:prSet phldrT="[文字]"/>
      <dgm:spPr>
        <a:gradFill rotWithShape="0">
          <a:gsLst>
            <a:gs pos="0">
              <a:srgbClr val="C00000"/>
            </a:gs>
            <a:gs pos="50000">
              <a:schemeClr val="accent2">
                <a:lumMod val="75000"/>
              </a:schemeClr>
            </a:gs>
            <a:gs pos="100000">
              <a:schemeClr val="accent4">
                <a:lumMod val="75000"/>
              </a:schemeClr>
            </a:gs>
          </a:gsLst>
          <a:lin ang="108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6CDFC45-7B78-4E86-B5DA-D5EACC88836A}" type="parTrans" cxnId="{60F9D5F5-0B1E-4A03-A2DA-7223D4C1BFE9}">
      <dgm:prSet/>
      <dgm:spPr/>
      <dgm:t>
        <a:bodyPr/>
        <a:lstStyle/>
        <a:p>
          <a:endParaRPr lang="zh-TW" altLang="en-US"/>
        </a:p>
      </dgm:t>
    </dgm:pt>
    <dgm:pt modelId="{752A5690-DFF3-4EC0-B24B-20B8E174460C}" type="sibTrans" cxnId="{60F9D5F5-0B1E-4A03-A2DA-7223D4C1BFE9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zh-TW" altLang="en-US"/>
        </a:p>
      </dgm:t>
    </dgm:pt>
    <dgm:pt modelId="{89AE7AE2-6229-4AEB-B9CF-95019A6775DE}">
      <dgm:prSet phldrT="[文字]"/>
      <dgm:spPr>
        <a:gradFill rotWithShape="0">
          <a:gsLst>
            <a:gs pos="0">
              <a:srgbClr val="FFFF00"/>
            </a:gs>
            <a:gs pos="50000">
              <a:srgbClr val="92D050"/>
            </a:gs>
            <a:gs pos="99000">
              <a:schemeClr val="accent6">
                <a:lumMod val="75000"/>
              </a:schemeClr>
            </a:gs>
          </a:gsLst>
          <a:lin ang="108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49180E1-9BB6-4B30-B330-D37CA7F340BB}" type="parTrans" cxnId="{0C2F2EAE-2B0C-42C1-BFFF-3E91D60E4F21}">
      <dgm:prSet/>
      <dgm:spPr/>
      <dgm:t>
        <a:bodyPr/>
        <a:lstStyle/>
        <a:p>
          <a:endParaRPr lang="zh-TW" altLang="en-US"/>
        </a:p>
      </dgm:t>
    </dgm:pt>
    <dgm:pt modelId="{12101D4E-B3EB-4044-882D-BEEB15920958}" type="sibTrans" cxnId="{0C2F2EAE-2B0C-42C1-BFFF-3E91D60E4F21}">
      <dgm:prSet/>
      <dgm:spPr>
        <a:solidFill>
          <a:srgbClr val="96CA14"/>
        </a:solidFill>
      </dgm:spPr>
      <dgm:t>
        <a:bodyPr/>
        <a:lstStyle/>
        <a:p>
          <a:endParaRPr lang="zh-TW" altLang="en-US"/>
        </a:p>
      </dgm:t>
    </dgm:pt>
    <dgm:pt modelId="{0A042942-A0A9-405C-BB40-820AFA33719A}">
      <dgm:prSet phldrT="[文字]"/>
      <dgm:spPr>
        <a:gradFill rotWithShape="0">
          <a:gsLst>
            <a:gs pos="0">
              <a:srgbClr val="7030A0"/>
            </a:gs>
            <a:gs pos="50000">
              <a:srgbClr val="C484C6"/>
            </a:gs>
            <a:gs pos="99000">
              <a:srgbClr val="F9B5F4"/>
            </a:gs>
          </a:gsLst>
          <a:lin ang="10800000" scaled="1"/>
        </a:gra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E4228A93-01CD-496C-8E25-A112110FBAB3}" type="parTrans" cxnId="{C3AB84C6-26C3-48C2-9C5D-F0B8F3067F42}">
      <dgm:prSet/>
      <dgm:spPr/>
      <dgm:t>
        <a:bodyPr/>
        <a:lstStyle/>
        <a:p>
          <a:endParaRPr lang="zh-TW" altLang="en-US"/>
        </a:p>
      </dgm:t>
    </dgm:pt>
    <dgm:pt modelId="{C927BEE1-2D0C-48A2-AE54-837050502402}" type="sibTrans" cxnId="{C3AB84C6-26C3-48C2-9C5D-F0B8F3067F42}">
      <dgm:prSet/>
      <dgm:spPr>
        <a:solidFill>
          <a:srgbClr val="C484C6"/>
        </a:solidFill>
      </dgm:spPr>
      <dgm:t>
        <a:bodyPr/>
        <a:lstStyle/>
        <a:p>
          <a:endParaRPr lang="zh-TW" altLang="en-US"/>
        </a:p>
      </dgm:t>
    </dgm:pt>
    <dgm:pt modelId="{2E4F6C52-B636-41CC-A4F4-5CE8EBAC29C5}">
      <dgm:prSet phldrT="[文字]"/>
      <dgm:spPr>
        <a:gradFill rotWithShape="0">
          <a:gsLst>
            <a:gs pos="72491">
              <a:schemeClr val="accent1"/>
            </a:gs>
            <a:gs pos="25000">
              <a:schemeClr val="accent5">
                <a:lumMod val="75000"/>
              </a:schemeClr>
            </a:gs>
            <a:gs pos="0">
              <a:schemeClr val="accent5">
                <a:lumMod val="50000"/>
              </a:schemeClr>
            </a:gs>
            <a:gs pos="48000">
              <a:schemeClr val="accent1">
                <a:lumMod val="75000"/>
              </a:schemeClr>
            </a:gs>
            <a:gs pos="99000">
              <a:srgbClr val="648CFC"/>
            </a:gs>
          </a:gsLst>
          <a:lin ang="10800000" scaled="1"/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en-US" altLang="zh-TW" dirty="0" smtClean="0"/>
        </a:p>
      </dgm:t>
    </dgm:pt>
    <dgm:pt modelId="{D3C80729-2A92-47E7-A5A4-F8DC9CC22E42}" type="parTrans" cxnId="{FF4CBEA1-7CFD-4BA9-8D7F-E64858BD7EF1}">
      <dgm:prSet/>
      <dgm:spPr/>
      <dgm:t>
        <a:bodyPr/>
        <a:lstStyle/>
        <a:p>
          <a:endParaRPr lang="zh-TW" altLang="en-US"/>
        </a:p>
      </dgm:t>
    </dgm:pt>
    <dgm:pt modelId="{CE58ACD7-96AE-465A-94EC-23A90B615072}" type="sibTrans" cxnId="{FF4CBEA1-7CFD-4BA9-8D7F-E64858BD7EF1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zh-TW" altLang="en-US"/>
        </a:p>
      </dgm:t>
    </dgm:pt>
    <dgm:pt modelId="{B4586A9C-D496-4ACF-8FD4-D7BCA8A78E2D}">
      <dgm:prSet phldrT="[文字]"/>
      <dgm:spPr>
        <a:gradFill rotWithShape="0">
          <a:gsLst>
            <a:gs pos="72491">
              <a:srgbClr val="2CDCE0"/>
            </a:gs>
            <a:gs pos="25000">
              <a:srgbClr val="1BAB6A"/>
            </a:gs>
            <a:gs pos="0">
              <a:schemeClr val="accent6">
                <a:lumMod val="50000"/>
              </a:schemeClr>
            </a:gs>
            <a:gs pos="99000">
              <a:srgbClr val="65BEFB"/>
            </a:gs>
          </a:gsLst>
          <a:lin ang="10800000" scaled="1"/>
        </a:gradFill>
      </dgm:spPr>
      <dgm:t>
        <a:bodyPr/>
        <a:lstStyle/>
        <a:p>
          <a:r>
            <a:rPr lang="zh-TW" altLang="en-US" dirty="0" smtClean="0"/>
            <a:t>回家嘍</a:t>
          </a:r>
          <a:r>
            <a:rPr lang="en-US" altLang="zh-TW" dirty="0" smtClean="0"/>
            <a:t>!</a:t>
          </a:r>
        </a:p>
      </dgm:t>
    </dgm:pt>
    <dgm:pt modelId="{C984AA7B-9291-4BFC-888D-47F51D80B399}" type="parTrans" cxnId="{19DF4549-810D-414E-B1C6-C696DE5DC79B}">
      <dgm:prSet/>
      <dgm:spPr/>
      <dgm:t>
        <a:bodyPr/>
        <a:lstStyle/>
        <a:p>
          <a:endParaRPr lang="zh-TW" altLang="en-US"/>
        </a:p>
      </dgm:t>
    </dgm:pt>
    <dgm:pt modelId="{133E64E1-1826-41B1-BD25-2231093F4DD1}" type="sibTrans" cxnId="{19DF4549-810D-414E-B1C6-C696DE5DC79B}">
      <dgm:prSet/>
      <dgm:spPr/>
      <dgm:t>
        <a:bodyPr/>
        <a:lstStyle/>
        <a:p>
          <a:endParaRPr lang="zh-TW" altLang="en-US"/>
        </a:p>
      </dgm:t>
    </dgm:pt>
    <dgm:pt modelId="{F950AC5C-4892-43EF-BA55-D19E2AB8B6D1}" type="pres">
      <dgm:prSet presAssocID="{2B6716E1-75B2-46A2-BD0E-2E22EF5D612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03829FB-F816-4F4F-8888-1ADCD43C756D}" type="pres">
      <dgm:prSet presAssocID="{7A50D328-CD4C-4526-8D60-5044DC1C534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E1FB84-BF6E-4C97-87AB-6EFBE6BB18AB}" type="pres">
      <dgm:prSet presAssocID="{1B262C7F-A7E1-4D41-97CA-78CDD59E3E0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D7C048FE-8622-4E76-8BBD-BAC9687C163A}" type="pres">
      <dgm:prSet presAssocID="{1B262C7F-A7E1-4D41-97CA-78CDD59E3E0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E184E5EB-8FEA-4A4E-8312-C4A25CBA834F}" type="pres">
      <dgm:prSet presAssocID="{9A0A4286-34C3-48C4-975B-7EBB4FECED7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54B579-77D7-4527-A5B5-05544D7CD3B4}" type="pres">
      <dgm:prSet presAssocID="{752A5690-DFF3-4EC0-B24B-20B8E174460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C10CA5F-D814-4924-8E7E-70CD24FA7A1E}" type="pres">
      <dgm:prSet presAssocID="{752A5690-DFF3-4EC0-B24B-20B8E174460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5976A65-62B1-47E2-B432-D0A543F50033}" type="pres">
      <dgm:prSet presAssocID="{89AE7AE2-6229-4AEB-B9CF-95019A6775D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EE91D7-22C9-4ACD-9255-7F1D96CDEDE1}" type="pres">
      <dgm:prSet presAssocID="{12101D4E-B3EB-4044-882D-BEEB1592095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B83289B-7FB5-4A65-AF24-5A512F84F8A6}" type="pres">
      <dgm:prSet presAssocID="{12101D4E-B3EB-4044-882D-BEEB1592095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C4BCD06-9860-46D9-A579-D6C1B62F717F}" type="pres">
      <dgm:prSet presAssocID="{0A042942-A0A9-405C-BB40-820AFA33719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BDC5D7-72C3-49AD-8B23-F9A3FAF093F0}" type="pres">
      <dgm:prSet presAssocID="{C927BEE1-2D0C-48A2-AE54-83705050240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B7E7670-252A-43C8-897C-E7419E3CAF0A}" type="pres">
      <dgm:prSet presAssocID="{C927BEE1-2D0C-48A2-AE54-83705050240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A3E0CF9-24E6-4AAE-9857-CEBB53F585A6}" type="pres">
      <dgm:prSet presAssocID="{2E4F6C52-B636-41CC-A4F4-5CE8EBAC29C5}" presName="node" presStyleLbl="node1" presStyleIdx="4" presStyleCnt="6" custLinFactNeighborX="-14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A886AC-B813-4EB4-8805-2DF63CFBC040}" type="pres">
      <dgm:prSet presAssocID="{CE58ACD7-96AE-465A-94EC-23A90B615072}" presName="sibTrans" presStyleLbl="sibTrans2D1" presStyleIdx="4" presStyleCnt="5" custLinFactNeighborX="-25345" custLinFactNeighborY="-4177"/>
      <dgm:spPr/>
      <dgm:t>
        <a:bodyPr/>
        <a:lstStyle/>
        <a:p>
          <a:endParaRPr lang="zh-TW" altLang="en-US"/>
        </a:p>
      </dgm:t>
    </dgm:pt>
    <dgm:pt modelId="{FD001E35-ADE9-4A14-B447-19C1BF19B5F7}" type="pres">
      <dgm:prSet presAssocID="{CE58ACD7-96AE-465A-94EC-23A90B615072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6756C0A3-9D42-4584-96DD-BAB32538DEA7}" type="pres">
      <dgm:prSet presAssocID="{B4586A9C-D496-4ACF-8FD4-D7BCA8A78E2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DC9211-828F-4583-9D2F-7A90D6288E59}" type="presOf" srcId="{C927BEE1-2D0C-48A2-AE54-837050502402}" destId="{EB7E7670-252A-43C8-897C-E7419E3CAF0A}" srcOrd="1" destOrd="0" presId="urn:microsoft.com/office/officeart/2005/8/layout/process5"/>
    <dgm:cxn modelId="{08F8D539-0B05-44CB-BFE8-C3F11B4E7501}" type="presOf" srcId="{1B262C7F-A7E1-4D41-97CA-78CDD59E3E09}" destId="{D7C048FE-8622-4E76-8BBD-BAC9687C163A}" srcOrd="1" destOrd="0" presId="urn:microsoft.com/office/officeart/2005/8/layout/process5"/>
    <dgm:cxn modelId="{C4F474B5-15FB-49D7-AF49-E25AF1EB8712}" type="presOf" srcId="{0A042942-A0A9-405C-BB40-820AFA33719A}" destId="{8C4BCD06-9860-46D9-A579-D6C1B62F717F}" srcOrd="0" destOrd="0" presId="urn:microsoft.com/office/officeart/2005/8/layout/process5"/>
    <dgm:cxn modelId="{0C2F2EAE-2B0C-42C1-BFFF-3E91D60E4F21}" srcId="{2B6716E1-75B2-46A2-BD0E-2E22EF5D612E}" destId="{89AE7AE2-6229-4AEB-B9CF-95019A6775DE}" srcOrd="2" destOrd="0" parTransId="{A49180E1-9BB6-4B30-B330-D37CA7F340BB}" sibTransId="{12101D4E-B3EB-4044-882D-BEEB15920958}"/>
    <dgm:cxn modelId="{60F9D5F5-0B1E-4A03-A2DA-7223D4C1BFE9}" srcId="{2B6716E1-75B2-46A2-BD0E-2E22EF5D612E}" destId="{9A0A4286-34C3-48C4-975B-7EBB4FECED72}" srcOrd="1" destOrd="0" parTransId="{A6CDFC45-7B78-4E86-B5DA-D5EACC88836A}" sibTransId="{752A5690-DFF3-4EC0-B24B-20B8E174460C}"/>
    <dgm:cxn modelId="{C3AB84C6-26C3-48C2-9C5D-F0B8F3067F42}" srcId="{2B6716E1-75B2-46A2-BD0E-2E22EF5D612E}" destId="{0A042942-A0A9-405C-BB40-820AFA33719A}" srcOrd="3" destOrd="0" parTransId="{E4228A93-01CD-496C-8E25-A112110FBAB3}" sibTransId="{C927BEE1-2D0C-48A2-AE54-837050502402}"/>
    <dgm:cxn modelId="{D5A35394-174B-42F0-BC57-09D9B7CD6D62}" type="presOf" srcId="{C927BEE1-2D0C-48A2-AE54-837050502402}" destId="{C2BDC5D7-72C3-49AD-8B23-F9A3FAF093F0}" srcOrd="0" destOrd="0" presId="urn:microsoft.com/office/officeart/2005/8/layout/process5"/>
    <dgm:cxn modelId="{F6668398-0C0F-49F4-9243-09DD16703737}" type="presOf" srcId="{7A50D328-CD4C-4526-8D60-5044DC1C5348}" destId="{903829FB-F816-4F4F-8888-1ADCD43C756D}" srcOrd="0" destOrd="0" presId="urn:microsoft.com/office/officeart/2005/8/layout/process5"/>
    <dgm:cxn modelId="{3E51BBD1-FF32-43E9-83E6-ECE8A2E5C176}" type="presOf" srcId="{752A5690-DFF3-4EC0-B24B-20B8E174460C}" destId="{1D54B579-77D7-4527-A5B5-05544D7CD3B4}" srcOrd="0" destOrd="0" presId="urn:microsoft.com/office/officeart/2005/8/layout/process5"/>
    <dgm:cxn modelId="{3B6023D7-2B85-49DB-B7C7-9A68A7F8CF5E}" type="presOf" srcId="{CE58ACD7-96AE-465A-94EC-23A90B615072}" destId="{52A886AC-B813-4EB4-8805-2DF63CFBC040}" srcOrd="0" destOrd="0" presId="urn:microsoft.com/office/officeart/2005/8/layout/process5"/>
    <dgm:cxn modelId="{20BD9444-BF6A-4583-915E-51E76B1608A6}" type="presOf" srcId="{9A0A4286-34C3-48C4-975B-7EBB4FECED72}" destId="{E184E5EB-8FEA-4A4E-8312-C4A25CBA834F}" srcOrd="0" destOrd="0" presId="urn:microsoft.com/office/officeart/2005/8/layout/process5"/>
    <dgm:cxn modelId="{BB9FBB30-C531-47DC-8825-9B38E715578D}" type="presOf" srcId="{89AE7AE2-6229-4AEB-B9CF-95019A6775DE}" destId="{C5976A65-62B1-47E2-B432-D0A543F50033}" srcOrd="0" destOrd="0" presId="urn:microsoft.com/office/officeart/2005/8/layout/process5"/>
    <dgm:cxn modelId="{3C2FF9A6-8DF4-477C-9743-0D755DC65139}" type="presOf" srcId="{B4586A9C-D496-4ACF-8FD4-D7BCA8A78E2D}" destId="{6756C0A3-9D42-4584-96DD-BAB32538DEA7}" srcOrd="0" destOrd="0" presId="urn:microsoft.com/office/officeart/2005/8/layout/process5"/>
    <dgm:cxn modelId="{FF4CBEA1-7CFD-4BA9-8D7F-E64858BD7EF1}" srcId="{2B6716E1-75B2-46A2-BD0E-2E22EF5D612E}" destId="{2E4F6C52-B636-41CC-A4F4-5CE8EBAC29C5}" srcOrd="4" destOrd="0" parTransId="{D3C80729-2A92-47E7-A5A4-F8DC9CC22E42}" sibTransId="{CE58ACD7-96AE-465A-94EC-23A90B615072}"/>
    <dgm:cxn modelId="{6EC84397-1D42-48CE-9650-81E5F7396F7E}" type="presOf" srcId="{752A5690-DFF3-4EC0-B24B-20B8E174460C}" destId="{7C10CA5F-D814-4924-8E7E-70CD24FA7A1E}" srcOrd="1" destOrd="0" presId="urn:microsoft.com/office/officeart/2005/8/layout/process5"/>
    <dgm:cxn modelId="{43BC2FCB-2129-472A-94C0-B005060F0073}" type="presOf" srcId="{1B262C7F-A7E1-4D41-97CA-78CDD59E3E09}" destId="{80E1FB84-BF6E-4C97-87AB-6EFBE6BB18AB}" srcOrd="0" destOrd="0" presId="urn:microsoft.com/office/officeart/2005/8/layout/process5"/>
    <dgm:cxn modelId="{19DF4549-810D-414E-B1C6-C696DE5DC79B}" srcId="{2B6716E1-75B2-46A2-BD0E-2E22EF5D612E}" destId="{B4586A9C-D496-4ACF-8FD4-D7BCA8A78E2D}" srcOrd="5" destOrd="0" parTransId="{C984AA7B-9291-4BFC-888D-47F51D80B399}" sibTransId="{133E64E1-1826-41B1-BD25-2231093F4DD1}"/>
    <dgm:cxn modelId="{D2CB39EA-8797-4F89-8DA5-BFFA321BD595}" type="presOf" srcId="{12101D4E-B3EB-4044-882D-BEEB15920958}" destId="{69EE91D7-22C9-4ACD-9255-7F1D96CDEDE1}" srcOrd="0" destOrd="0" presId="urn:microsoft.com/office/officeart/2005/8/layout/process5"/>
    <dgm:cxn modelId="{0481B7A7-5A34-4B4F-8859-09BD7057A691}" type="presOf" srcId="{2E4F6C52-B636-41CC-A4F4-5CE8EBAC29C5}" destId="{BA3E0CF9-24E6-4AAE-9857-CEBB53F585A6}" srcOrd="0" destOrd="0" presId="urn:microsoft.com/office/officeart/2005/8/layout/process5"/>
    <dgm:cxn modelId="{BD725507-0CE4-48FB-BAE5-CB2835030E15}" srcId="{2B6716E1-75B2-46A2-BD0E-2E22EF5D612E}" destId="{7A50D328-CD4C-4526-8D60-5044DC1C5348}" srcOrd="0" destOrd="0" parTransId="{6CF9123F-E2D0-4D7B-8E6F-C5E22BCA3C8E}" sibTransId="{1B262C7F-A7E1-4D41-97CA-78CDD59E3E09}"/>
    <dgm:cxn modelId="{49889649-5189-4388-AEE0-4819C59F314A}" type="presOf" srcId="{12101D4E-B3EB-4044-882D-BEEB15920958}" destId="{4B83289B-7FB5-4A65-AF24-5A512F84F8A6}" srcOrd="1" destOrd="0" presId="urn:microsoft.com/office/officeart/2005/8/layout/process5"/>
    <dgm:cxn modelId="{6EB8A3F7-D5DE-4295-ACE0-A0227F5F281F}" type="presOf" srcId="{2B6716E1-75B2-46A2-BD0E-2E22EF5D612E}" destId="{F950AC5C-4892-43EF-BA55-D19E2AB8B6D1}" srcOrd="0" destOrd="0" presId="urn:microsoft.com/office/officeart/2005/8/layout/process5"/>
    <dgm:cxn modelId="{F98D733C-F5CB-4625-9AAB-1374F50AF87C}" type="presOf" srcId="{CE58ACD7-96AE-465A-94EC-23A90B615072}" destId="{FD001E35-ADE9-4A14-B447-19C1BF19B5F7}" srcOrd="1" destOrd="0" presId="urn:microsoft.com/office/officeart/2005/8/layout/process5"/>
    <dgm:cxn modelId="{74829845-BAFC-435F-9A2B-F4AECA6789E4}" type="presParOf" srcId="{F950AC5C-4892-43EF-BA55-D19E2AB8B6D1}" destId="{903829FB-F816-4F4F-8888-1ADCD43C756D}" srcOrd="0" destOrd="0" presId="urn:microsoft.com/office/officeart/2005/8/layout/process5"/>
    <dgm:cxn modelId="{EFE906F6-5AE3-4D2B-A96A-0B77F6B29D02}" type="presParOf" srcId="{F950AC5C-4892-43EF-BA55-D19E2AB8B6D1}" destId="{80E1FB84-BF6E-4C97-87AB-6EFBE6BB18AB}" srcOrd="1" destOrd="0" presId="urn:microsoft.com/office/officeart/2005/8/layout/process5"/>
    <dgm:cxn modelId="{0D004A46-28A0-4FA9-BD00-5C1BBDB72C87}" type="presParOf" srcId="{80E1FB84-BF6E-4C97-87AB-6EFBE6BB18AB}" destId="{D7C048FE-8622-4E76-8BBD-BAC9687C163A}" srcOrd="0" destOrd="0" presId="urn:microsoft.com/office/officeart/2005/8/layout/process5"/>
    <dgm:cxn modelId="{05C43698-1648-4C87-9BC0-2ADAA0C59168}" type="presParOf" srcId="{F950AC5C-4892-43EF-BA55-D19E2AB8B6D1}" destId="{E184E5EB-8FEA-4A4E-8312-C4A25CBA834F}" srcOrd="2" destOrd="0" presId="urn:microsoft.com/office/officeart/2005/8/layout/process5"/>
    <dgm:cxn modelId="{69D8E36C-FB82-49B5-BFB3-EA942BDB9C0C}" type="presParOf" srcId="{F950AC5C-4892-43EF-BA55-D19E2AB8B6D1}" destId="{1D54B579-77D7-4527-A5B5-05544D7CD3B4}" srcOrd="3" destOrd="0" presId="urn:microsoft.com/office/officeart/2005/8/layout/process5"/>
    <dgm:cxn modelId="{1EA27D01-7AE4-4E3D-B5A9-709E997BB146}" type="presParOf" srcId="{1D54B579-77D7-4527-A5B5-05544D7CD3B4}" destId="{7C10CA5F-D814-4924-8E7E-70CD24FA7A1E}" srcOrd="0" destOrd="0" presId="urn:microsoft.com/office/officeart/2005/8/layout/process5"/>
    <dgm:cxn modelId="{13430678-F02E-4BD0-9045-29CC96A33923}" type="presParOf" srcId="{F950AC5C-4892-43EF-BA55-D19E2AB8B6D1}" destId="{C5976A65-62B1-47E2-B432-D0A543F50033}" srcOrd="4" destOrd="0" presId="urn:microsoft.com/office/officeart/2005/8/layout/process5"/>
    <dgm:cxn modelId="{9AC0E95D-5906-419F-AC56-F076466959D2}" type="presParOf" srcId="{F950AC5C-4892-43EF-BA55-D19E2AB8B6D1}" destId="{69EE91D7-22C9-4ACD-9255-7F1D96CDEDE1}" srcOrd="5" destOrd="0" presId="urn:microsoft.com/office/officeart/2005/8/layout/process5"/>
    <dgm:cxn modelId="{18C1C4CF-586A-49AE-8DC0-16283B22ED9B}" type="presParOf" srcId="{69EE91D7-22C9-4ACD-9255-7F1D96CDEDE1}" destId="{4B83289B-7FB5-4A65-AF24-5A512F84F8A6}" srcOrd="0" destOrd="0" presId="urn:microsoft.com/office/officeart/2005/8/layout/process5"/>
    <dgm:cxn modelId="{00CBD851-026F-4C8D-8411-930D9A1C79CD}" type="presParOf" srcId="{F950AC5C-4892-43EF-BA55-D19E2AB8B6D1}" destId="{8C4BCD06-9860-46D9-A579-D6C1B62F717F}" srcOrd="6" destOrd="0" presId="urn:microsoft.com/office/officeart/2005/8/layout/process5"/>
    <dgm:cxn modelId="{255CDD02-D087-4E58-B852-267900B25DA1}" type="presParOf" srcId="{F950AC5C-4892-43EF-BA55-D19E2AB8B6D1}" destId="{C2BDC5D7-72C3-49AD-8B23-F9A3FAF093F0}" srcOrd="7" destOrd="0" presId="urn:microsoft.com/office/officeart/2005/8/layout/process5"/>
    <dgm:cxn modelId="{C6421C76-FE3C-4A0F-A6AC-F0A9332141D1}" type="presParOf" srcId="{C2BDC5D7-72C3-49AD-8B23-F9A3FAF093F0}" destId="{EB7E7670-252A-43C8-897C-E7419E3CAF0A}" srcOrd="0" destOrd="0" presId="urn:microsoft.com/office/officeart/2005/8/layout/process5"/>
    <dgm:cxn modelId="{68A076C7-02CF-4570-B7DB-857ED2924BBA}" type="presParOf" srcId="{F950AC5C-4892-43EF-BA55-D19E2AB8B6D1}" destId="{BA3E0CF9-24E6-4AAE-9857-CEBB53F585A6}" srcOrd="8" destOrd="0" presId="urn:microsoft.com/office/officeart/2005/8/layout/process5"/>
    <dgm:cxn modelId="{C9E683E7-585C-4E2E-A299-8B04BA95CB4D}" type="presParOf" srcId="{F950AC5C-4892-43EF-BA55-D19E2AB8B6D1}" destId="{52A886AC-B813-4EB4-8805-2DF63CFBC040}" srcOrd="9" destOrd="0" presId="urn:microsoft.com/office/officeart/2005/8/layout/process5"/>
    <dgm:cxn modelId="{2078CB85-5A09-4711-BFF9-650D883DCA18}" type="presParOf" srcId="{52A886AC-B813-4EB4-8805-2DF63CFBC040}" destId="{FD001E35-ADE9-4A14-B447-19C1BF19B5F7}" srcOrd="0" destOrd="0" presId="urn:microsoft.com/office/officeart/2005/8/layout/process5"/>
    <dgm:cxn modelId="{F56E2CB7-670E-4302-A3B2-4C6A3AA0E8E8}" type="presParOf" srcId="{F950AC5C-4892-43EF-BA55-D19E2AB8B6D1}" destId="{6756C0A3-9D42-4584-96DD-BAB32538DEA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829FB-F816-4F4F-8888-1ADCD43C756D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lumMod val="60000"/>
                <a:lumOff val="40000"/>
              </a:schemeClr>
            </a:gs>
            <a:gs pos="50000">
              <a:srgbClr val="F9B5F4"/>
            </a:gs>
            <a:gs pos="100000">
              <a:srgbClr val="C484C6"/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80E1FB84-BF6E-4C97-87AB-6EFBE6BB18AB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F9B5F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E184E5EB-8FEA-4A4E-8312-C4A25CBA834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0000"/>
            </a:gs>
            <a:gs pos="50000">
              <a:schemeClr val="accent2">
                <a:lumMod val="75000"/>
              </a:schemeClr>
            </a:gs>
            <a:gs pos="100000">
              <a:schemeClr val="accent4">
                <a:lumMod val="75000"/>
              </a:schemeClr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1D54B579-77D7-4527-A5B5-05544D7CD3B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C5976A65-62B1-47E2-B432-D0A543F5003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92D050"/>
            </a:gs>
            <a:gs pos="99000">
              <a:schemeClr val="accent6">
                <a:lumMod val="75000"/>
              </a:schemeClr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69EE91D7-22C9-4ACD-9255-7F1D96CDEDE1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96CA1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C4BCD06-9860-46D9-A579-D6C1B62F717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A0"/>
            </a:gs>
            <a:gs pos="50000">
              <a:srgbClr val="C484C6"/>
            </a:gs>
            <a:gs pos="99000">
              <a:srgbClr val="F9B5F4"/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C2BDC5D7-72C3-49AD-8B23-F9A3FAF093F0}">
      <dsp:nvSpPr>
        <dsp:cNvPr id="0" name=""/>
        <dsp:cNvSpPr/>
      </dsp:nvSpPr>
      <dsp:spPr>
        <a:xfrm rot="10800000">
          <a:off x="6858116" y="3196955"/>
          <a:ext cx="596604" cy="673614"/>
        </a:xfrm>
        <a:prstGeom prst="rightArrow">
          <a:avLst>
            <a:gd name="adj1" fmla="val 60000"/>
            <a:gd name="adj2" fmla="val 50000"/>
          </a:avLst>
        </a:prstGeom>
        <a:solidFill>
          <a:srgbClr val="C484C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37097" y="3331678"/>
        <a:ext cx="417623" cy="404168"/>
      </dsp:txXfrm>
    </dsp:sp>
    <dsp:sp modelId="{BA3E0CF9-24E6-4AAE-9857-CEBB53F585A6}">
      <dsp:nvSpPr>
        <dsp:cNvPr id="0" name=""/>
        <dsp:cNvSpPr/>
      </dsp:nvSpPr>
      <dsp:spPr>
        <a:xfrm>
          <a:off x="3860511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2491">
              <a:schemeClr val="accent1"/>
            </a:gs>
            <a:gs pos="25000">
              <a:schemeClr val="accent5">
                <a:lumMod val="75000"/>
              </a:schemeClr>
            </a:gs>
            <a:gs pos="0">
              <a:schemeClr val="accent5">
                <a:lumMod val="50000"/>
              </a:schemeClr>
            </a:gs>
            <a:gs pos="48000">
              <a:schemeClr val="accent1">
                <a:lumMod val="75000"/>
              </a:schemeClr>
            </a:gs>
            <a:gs pos="99000">
              <a:srgbClr val="648CFC"/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en-US" altLang="zh-TW" sz="4000" kern="1200" dirty="0" smtClean="0"/>
        </a:p>
      </dsp:txBody>
      <dsp:txXfrm>
        <a:off x="3908244" y="2766639"/>
        <a:ext cx="2620721" cy="1534246"/>
      </dsp:txXfrm>
    </dsp:sp>
    <dsp:sp modelId="{52A886AC-B813-4EB4-8805-2DF63CFBC040}">
      <dsp:nvSpPr>
        <dsp:cNvPr id="0" name=""/>
        <dsp:cNvSpPr/>
      </dsp:nvSpPr>
      <dsp:spPr>
        <a:xfrm rot="10800000">
          <a:off x="2934371" y="3168818"/>
          <a:ext cx="55505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100888" y="3303541"/>
        <a:ext cx="388541" cy="404168"/>
      </dsp:txXfrm>
    </dsp:sp>
    <dsp:sp modelId="{6756C0A3-9D42-4584-96DD-BAB32538DEA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2491">
              <a:srgbClr val="2CDCE0"/>
            </a:gs>
            <a:gs pos="25000">
              <a:srgbClr val="1BAB6A"/>
            </a:gs>
            <a:gs pos="0">
              <a:schemeClr val="accent6">
                <a:lumMod val="50000"/>
              </a:schemeClr>
            </a:gs>
            <a:gs pos="99000">
              <a:srgbClr val="65BEFB"/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回家嘍</a:t>
          </a:r>
          <a:r>
            <a:rPr lang="en-US" altLang="zh-TW" sz="4000" kern="1200" dirty="0" smtClean="0"/>
            <a:t>!</a:t>
          </a: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9000">
              <a:srgbClr val="FF66CC"/>
            </a:gs>
            <a:gs pos="26000">
              <a:srgbClr val="C484C6"/>
            </a:gs>
            <a:gs pos="10000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66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23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20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72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99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76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9000">
              <a:srgbClr val="CC66FF"/>
            </a:gs>
            <a:gs pos="26000">
              <a:srgbClr val="C484C6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8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70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74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13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95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27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9000">
              <a:srgbClr val="FFFF66"/>
            </a:gs>
            <a:gs pos="26000">
              <a:schemeClr val="accent4">
                <a:lumMod val="40000"/>
                <a:lumOff val="60000"/>
              </a:schemeClr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CADB1-FC67-411D-9829-6D5B7575F56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7DFE-5B13-4E0D-A2BF-BF140EB1AB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36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latin typeface="文鼎超黑" panose="020B0609010101010101" pitchFamily="49" charset="-120"/>
          <a:ea typeface="文鼎超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去兒童新樂園玩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zh-TW" altLang="en-US" dirty="0"/>
              <a:t> </a:t>
            </a:r>
            <a:r>
              <a:rPr lang="en-US" altLang="zh-TW" dirty="0" smtClean="0"/>
              <a:t>:</a:t>
            </a:r>
            <a:r>
              <a:rPr lang="zh-TW" altLang="en-US" dirty="0" smtClean="0"/>
              <a:t> 冰快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36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51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42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570556"/>
              </p:ext>
            </p:extLst>
          </p:nvPr>
        </p:nvGraphicFramePr>
        <p:xfrm>
          <a:off x="666203" y="1825625"/>
          <a:ext cx="10920553" cy="36477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6007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007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7665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0389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8358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83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04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3</a:t>
            </a:r>
            <a:r>
              <a:rPr lang="zh-TW" altLang="en-US" dirty="0"/>
              <a:t>樓露天</a:t>
            </a:r>
            <a:r>
              <a:rPr lang="zh-TW" altLang="en-US" dirty="0" smtClean="0"/>
              <a:t>區摩天</a:t>
            </a:r>
            <a:r>
              <a:rPr lang="zh-TW" altLang="en-US" dirty="0"/>
              <a:t>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戀愛</a:t>
            </a:r>
            <a:r>
              <a:rPr lang="zh-TW" altLang="en-US" dirty="0"/>
              <a:t>指數</a:t>
            </a:r>
          </a:p>
          <a:p>
            <a:pPr marL="0" indent="0">
              <a:buNone/>
            </a:pP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75657"/>
            <a:ext cx="5830389" cy="4585063"/>
          </a:xfrm>
          <a:prstGeom prst="rect">
            <a:avLst/>
          </a:prstGeom>
          <a:solidFill>
            <a:srgbClr val="000000">
              <a:shade val="95000"/>
            </a:srgbClr>
          </a:solidFill>
          <a:ln w="76200" cap="sq">
            <a:solidFill>
              <a:srgbClr val="2CDCE0"/>
            </a:solidFill>
            <a:prstDash val="lgDash"/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66661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</a:t>
            </a:r>
            <a:r>
              <a:rPr lang="zh-TW" altLang="en-US" dirty="0" smtClean="0"/>
              <a:t>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 smtClean="0"/>
              <a:t>!</a:t>
            </a:r>
          </a:p>
          <a:p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525" y="1027906"/>
            <a:ext cx="5547361" cy="4415246"/>
          </a:xfrm>
          <a:prstGeom prst="rect">
            <a:avLst/>
          </a:prstGeom>
          <a:ln w="228600" cap="sq" cmpd="thickThin">
            <a:solidFill>
              <a:srgbClr val="65BEFB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7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52198"/>
            <a:ext cx="10212977" cy="1675220"/>
          </a:xfrm>
          <a:noFill/>
          <a:ln w="76200" cap="flat" cmpd="sng" algn="ctr">
            <a:solidFill>
              <a:schemeClr val="accent4"/>
            </a:solidFill>
            <a:prstDash val="lgDashDot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980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兒童新樂園</a:t>
            </a:r>
            <a:r>
              <a:rPr lang="en-US" altLang="zh-TW" sz="4800" dirty="0">
                <a:hlinkClick r:id="rId2"/>
              </a:rPr>
              <a:t>https://</a:t>
            </a:r>
            <a:r>
              <a:rPr lang="en-US" altLang="zh-TW" sz="4800" dirty="0" smtClean="0">
                <a:hlinkClick r:id="rId2"/>
              </a:rPr>
              <a:t>www.tcap.taipei/Default.aspx</a:t>
            </a:r>
            <a:endParaRPr lang="en-US" altLang="zh-TW" sz="4800" dirty="0" smtClean="0"/>
          </a:p>
        </p:txBody>
      </p:sp>
    </p:spTree>
    <p:extLst>
      <p:ext uri="{BB962C8B-B14F-4D97-AF65-F5344CB8AC3E}">
        <p14:creationId xmlns:p14="http://schemas.microsoft.com/office/powerpoint/2010/main" val="409719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2025" y="1419957"/>
            <a:ext cx="9270610" cy="521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14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197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文鼎中特黑</vt:lpstr>
      <vt:lpstr>文鼎超黑</vt:lpstr>
      <vt:lpstr>新細明體</vt:lpstr>
      <vt:lpstr>Arial</vt:lpstr>
      <vt:lpstr>Calibri</vt:lpstr>
      <vt:lpstr>Office 佈景主題</vt:lpstr>
      <vt:lpstr>去兒童新樂園玩</vt:lpstr>
      <vt:lpstr>規劃</vt:lpstr>
      <vt:lpstr>票價</vt:lpstr>
      <vt:lpstr>摩天輪</vt:lpstr>
      <vt:lpstr>宇宙迴旋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去兒童新樂園玩</dc:title>
  <dc:creator>Windows 使用者</dc:creator>
  <cp:lastModifiedBy>Windows 使用者</cp:lastModifiedBy>
  <cp:revision>13</cp:revision>
  <dcterms:created xsi:type="dcterms:W3CDTF">2022-12-26T05:57:39Z</dcterms:created>
  <dcterms:modified xsi:type="dcterms:W3CDTF">2023-01-16T06:16:44Z</dcterms:modified>
</cp:coreProperties>
</file>