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505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中等深淺樣式 3 - 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中等深淺樣式 1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381459-71C4-4566-BDE1-3AFBAF6C7621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22EA71F-E1D4-4A09-9178-A8BF3F565465}">
      <dgm:prSet phldrT="[文字]"/>
      <dgm:spPr>
        <a:gradFill rotWithShape="0">
          <a:gsLst>
            <a:gs pos="0">
              <a:srgbClr val="FF0000"/>
            </a:gs>
            <a:gs pos="52000">
              <a:srgbClr val="F73716"/>
            </a:gs>
            <a:gs pos="100000">
              <a:schemeClr val="accent2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海洋總動員</a:t>
          </a:r>
          <a:endParaRPr lang="zh-TW" altLang="en-US" dirty="0"/>
        </a:p>
      </dgm:t>
    </dgm:pt>
    <dgm:pt modelId="{A6C61683-E1EC-427B-9219-683CEBA6027C}" type="parTrans" cxnId="{2D16A743-8590-4A34-B976-21E78F8CADFD}">
      <dgm:prSet/>
      <dgm:spPr/>
      <dgm:t>
        <a:bodyPr/>
        <a:lstStyle/>
        <a:p>
          <a:endParaRPr lang="zh-TW" altLang="en-US"/>
        </a:p>
      </dgm:t>
    </dgm:pt>
    <dgm:pt modelId="{D6940798-A627-4450-BAE1-3686BEEE0449}" type="sibTrans" cxnId="{2D16A743-8590-4A34-B976-21E78F8CADFD}">
      <dgm:prSet/>
      <dgm:spPr/>
      <dgm:t>
        <a:bodyPr/>
        <a:lstStyle/>
        <a:p>
          <a:endParaRPr lang="zh-TW" altLang="en-US"/>
        </a:p>
      </dgm:t>
    </dgm:pt>
    <dgm:pt modelId="{E28F62D7-66C9-4A50-9F4A-F9786D446661}">
      <dgm:prSet phldrT="[文字]"/>
      <dgm:spPr>
        <a:gradFill rotWithShape="0">
          <a:gsLst>
            <a:gs pos="0">
              <a:srgbClr val="FFC000"/>
            </a:gs>
            <a:gs pos="28000">
              <a:schemeClr val="accent4"/>
            </a:gs>
            <a:gs pos="100000">
              <a:srgbClr val="92D05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76157FBB-CDBA-4A5B-AC21-432D54D6B6A6}" type="parTrans" cxnId="{9370A87B-2CF6-4472-AAC8-5BF951F57545}">
      <dgm:prSet/>
      <dgm:spPr/>
      <dgm:t>
        <a:bodyPr/>
        <a:lstStyle/>
        <a:p>
          <a:endParaRPr lang="zh-TW" altLang="en-US"/>
        </a:p>
      </dgm:t>
    </dgm:pt>
    <dgm:pt modelId="{5CC8F654-1CA3-4A86-AE89-53ECDDBF7388}" type="sibTrans" cxnId="{9370A87B-2CF6-4472-AAC8-5BF951F57545}">
      <dgm:prSet/>
      <dgm:spPr/>
      <dgm:t>
        <a:bodyPr/>
        <a:lstStyle/>
        <a:p>
          <a:endParaRPr lang="zh-TW" altLang="en-US"/>
        </a:p>
      </dgm:t>
    </dgm:pt>
    <dgm:pt modelId="{C3FCD568-C94E-47DA-B02D-54910B246485}">
      <dgm:prSet phldrT="[文字]"/>
      <dgm:spPr>
        <a:gradFill rotWithShape="0">
          <a:gsLst>
            <a:gs pos="8000">
              <a:srgbClr val="92D050"/>
            </a:gs>
            <a:gs pos="53000">
              <a:srgbClr val="00B050"/>
            </a:gs>
            <a:gs pos="100000">
              <a:schemeClr val="accent6">
                <a:lumMod val="75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旋轉咖啡杯</a:t>
          </a:r>
          <a:endParaRPr lang="zh-TW" altLang="en-US" dirty="0"/>
        </a:p>
      </dgm:t>
    </dgm:pt>
    <dgm:pt modelId="{D416A704-2ABE-4888-842B-28F7F80A47B8}" type="parTrans" cxnId="{B0628D75-F7F5-4CA4-B2A6-554E14DB0186}">
      <dgm:prSet/>
      <dgm:spPr/>
      <dgm:t>
        <a:bodyPr/>
        <a:lstStyle/>
        <a:p>
          <a:endParaRPr lang="zh-TW" altLang="en-US"/>
        </a:p>
      </dgm:t>
    </dgm:pt>
    <dgm:pt modelId="{1C4F28C7-BF8D-4F5E-9379-2E42B3C29968}" type="sibTrans" cxnId="{B0628D75-F7F5-4CA4-B2A6-554E14DB0186}">
      <dgm:prSet/>
      <dgm:spPr/>
      <dgm:t>
        <a:bodyPr/>
        <a:lstStyle/>
        <a:p>
          <a:endParaRPr lang="zh-TW" altLang="en-US"/>
        </a:p>
      </dgm:t>
    </dgm:pt>
    <dgm:pt modelId="{A2BD4D46-4408-4A01-90EC-D1E591068DC8}">
      <dgm:prSet phldrT="[文字]"/>
      <dgm:spPr>
        <a:gradFill rotWithShape="0">
          <a:gsLst>
            <a:gs pos="69000">
              <a:srgbClr val="0070C0"/>
            </a:gs>
            <a:gs pos="0">
              <a:schemeClr val="accent5">
                <a:lumMod val="20000"/>
                <a:lumOff val="80000"/>
              </a:schemeClr>
            </a:gs>
            <a:gs pos="100000">
              <a:srgbClr val="0070C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0F40FAA1-FE27-4EAC-9488-AF9F11AA62C2}" type="parTrans" cxnId="{B54BB45C-4A6F-4D1C-8951-DA3BC886D17B}">
      <dgm:prSet/>
      <dgm:spPr/>
      <dgm:t>
        <a:bodyPr/>
        <a:lstStyle/>
        <a:p>
          <a:endParaRPr lang="zh-TW" altLang="en-US"/>
        </a:p>
      </dgm:t>
    </dgm:pt>
    <dgm:pt modelId="{5C949DAD-519B-4705-816B-30E03353BE25}" type="sibTrans" cxnId="{B54BB45C-4A6F-4D1C-8951-DA3BC886D17B}">
      <dgm:prSet/>
      <dgm:spPr/>
      <dgm:t>
        <a:bodyPr/>
        <a:lstStyle/>
        <a:p>
          <a:endParaRPr lang="zh-TW" altLang="en-US"/>
        </a:p>
      </dgm:t>
    </dgm:pt>
    <dgm:pt modelId="{E9E9E2A6-A1BC-4448-873F-EB729BF88FBC}">
      <dgm:prSet phldrT="[文字]"/>
      <dgm:spPr>
        <a:gradFill rotWithShape="0">
          <a:gsLst>
            <a:gs pos="47000">
              <a:srgbClr val="0070C0"/>
            </a:gs>
            <a:gs pos="12000">
              <a:srgbClr val="7030A0"/>
            </a:gs>
            <a:gs pos="100000">
              <a:srgbClr val="00B0F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1EC6919E-8029-429D-9C00-6039DCB7A7B4}" type="parTrans" cxnId="{3A73ACE9-0953-4F99-9249-9C5141A50BF0}">
      <dgm:prSet/>
      <dgm:spPr/>
      <dgm:t>
        <a:bodyPr/>
        <a:lstStyle/>
        <a:p>
          <a:endParaRPr lang="zh-TW" altLang="en-US"/>
        </a:p>
      </dgm:t>
    </dgm:pt>
    <dgm:pt modelId="{14FD2D37-CAE1-4BE8-9DF9-1E8338F443A2}" type="sibTrans" cxnId="{3A73ACE9-0953-4F99-9249-9C5141A50BF0}">
      <dgm:prSet/>
      <dgm:spPr/>
      <dgm:t>
        <a:bodyPr/>
        <a:lstStyle/>
        <a:p>
          <a:endParaRPr lang="zh-TW" altLang="en-US"/>
        </a:p>
      </dgm:t>
    </dgm:pt>
    <dgm:pt modelId="{465F01A6-DC64-48E7-8C85-5C29C16F2752}">
      <dgm:prSet phldrT="[文字]"/>
      <dgm:spPr>
        <a:gradFill rotWithShape="0">
          <a:gsLst>
            <a:gs pos="40000">
              <a:srgbClr val="FFC000"/>
            </a:gs>
            <a:gs pos="3000">
              <a:srgbClr val="FFFF00"/>
            </a:gs>
            <a:gs pos="99000">
              <a:schemeClr val="accent4">
                <a:lumMod val="75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回家！</a:t>
          </a:r>
          <a:endParaRPr lang="zh-TW" altLang="en-US" dirty="0"/>
        </a:p>
      </dgm:t>
    </dgm:pt>
    <dgm:pt modelId="{073BD45E-16EF-4B86-89C6-38704CD660E1}" type="parTrans" cxnId="{5C8DF0E4-EC9B-404F-A8B3-186978887185}">
      <dgm:prSet/>
      <dgm:spPr/>
      <dgm:t>
        <a:bodyPr/>
        <a:lstStyle/>
        <a:p>
          <a:endParaRPr lang="zh-TW" altLang="en-US"/>
        </a:p>
      </dgm:t>
    </dgm:pt>
    <dgm:pt modelId="{652515C3-FDF4-4050-8BA3-7E8948589FBF}" type="sibTrans" cxnId="{5C8DF0E4-EC9B-404F-A8B3-186978887185}">
      <dgm:prSet/>
      <dgm:spPr/>
      <dgm:t>
        <a:bodyPr/>
        <a:lstStyle/>
        <a:p>
          <a:endParaRPr lang="zh-TW" altLang="en-US"/>
        </a:p>
      </dgm:t>
    </dgm:pt>
    <dgm:pt modelId="{B124AE59-2ECF-443B-B323-A6C47C5FE59E}" type="pres">
      <dgm:prSet presAssocID="{25381459-71C4-4566-BDE1-3AFBAF6C762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1A0FF6D-8C5B-4C46-9EE7-464EE2641DED}" type="pres">
      <dgm:prSet presAssocID="{122EA71F-E1D4-4A09-9178-A8BF3F565465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D0C87B2-D45C-4306-97B8-BCF31FE324B0}" type="pres">
      <dgm:prSet presAssocID="{D6940798-A627-4450-BAE1-3686BEEE0449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CA647F13-3D18-46F4-BC62-4C4A141CE992}" type="pres">
      <dgm:prSet presAssocID="{D6940798-A627-4450-BAE1-3686BEEE0449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B1016187-D7C8-41EF-99A2-A202E5C43D6F}" type="pres">
      <dgm:prSet presAssocID="{E28F62D7-66C9-4A50-9F4A-F9786D44666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E7EBEDC-5BF8-49F5-A98D-ECEEB3C366E1}" type="pres">
      <dgm:prSet presAssocID="{5CC8F654-1CA3-4A86-AE89-53ECDDBF7388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8FB92A27-40AF-4897-A34B-040A9AC39BF1}" type="pres">
      <dgm:prSet presAssocID="{5CC8F654-1CA3-4A86-AE89-53ECDDBF7388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F15A87D9-3DBF-47C0-8026-73553AAE2684}" type="pres">
      <dgm:prSet presAssocID="{C3FCD568-C94E-47DA-B02D-54910B24648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278C9CB-9E11-41EA-A1DA-4FF2E8D93A3B}" type="pres">
      <dgm:prSet presAssocID="{1C4F28C7-BF8D-4F5E-9379-2E42B3C29968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195093F7-8B63-4580-A84C-A9464CF21E14}" type="pres">
      <dgm:prSet presAssocID="{1C4F28C7-BF8D-4F5E-9379-2E42B3C29968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2D960C4E-04EB-4643-8701-0D81F9420D28}" type="pres">
      <dgm:prSet presAssocID="{A2BD4D46-4408-4A01-90EC-D1E591068DC8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E6E6D9-686B-47C7-AA11-D9EE3A58560D}" type="pres">
      <dgm:prSet presAssocID="{5C949DAD-519B-4705-816B-30E03353BE25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97CB5681-2A87-4407-A2BC-18BF5178293F}" type="pres">
      <dgm:prSet presAssocID="{5C949DAD-519B-4705-816B-30E03353BE25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10D200E1-7561-4AE9-954D-63F73F4E0FF3}" type="pres">
      <dgm:prSet presAssocID="{E9E9E2A6-A1BC-4448-873F-EB729BF88FBC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DD22FC8-34EB-44CD-A67D-B2D4A3EA04D2}" type="pres">
      <dgm:prSet presAssocID="{14FD2D37-CAE1-4BE8-9DF9-1E8338F443A2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158AF2F8-E687-491D-B13A-698A2E36E665}" type="pres">
      <dgm:prSet presAssocID="{14FD2D37-CAE1-4BE8-9DF9-1E8338F443A2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00359881-77F4-454D-992B-73DEEF5970AE}" type="pres">
      <dgm:prSet presAssocID="{465F01A6-DC64-48E7-8C85-5C29C16F2752}" presName="node" presStyleLbl="node1" presStyleIdx="5" presStyleCnt="6" custLinFactNeighborX="275" custLinFactNeighborY="74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5B0EC13-4CEE-4138-893B-4DAAD1B9D1C3}" type="presOf" srcId="{14FD2D37-CAE1-4BE8-9DF9-1E8338F443A2}" destId="{158AF2F8-E687-491D-B13A-698A2E36E665}" srcOrd="1" destOrd="0" presId="urn:microsoft.com/office/officeart/2005/8/layout/process5"/>
    <dgm:cxn modelId="{B54BB45C-4A6F-4D1C-8951-DA3BC886D17B}" srcId="{25381459-71C4-4566-BDE1-3AFBAF6C7621}" destId="{A2BD4D46-4408-4A01-90EC-D1E591068DC8}" srcOrd="3" destOrd="0" parTransId="{0F40FAA1-FE27-4EAC-9488-AF9F11AA62C2}" sibTransId="{5C949DAD-519B-4705-816B-30E03353BE25}"/>
    <dgm:cxn modelId="{9370A87B-2CF6-4472-AAC8-5BF951F57545}" srcId="{25381459-71C4-4566-BDE1-3AFBAF6C7621}" destId="{E28F62D7-66C9-4A50-9F4A-F9786D446661}" srcOrd="1" destOrd="0" parTransId="{76157FBB-CDBA-4A5B-AC21-432D54D6B6A6}" sibTransId="{5CC8F654-1CA3-4A86-AE89-53ECDDBF7388}"/>
    <dgm:cxn modelId="{5C8DF0E4-EC9B-404F-A8B3-186978887185}" srcId="{25381459-71C4-4566-BDE1-3AFBAF6C7621}" destId="{465F01A6-DC64-48E7-8C85-5C29C16F2752}" srcOrd="5" destOrd="0" parTransId="{073BD45E-16EF-4B86-89C6-38704CD660E1}" sibTransId="{652515C3-FDF4-4050-8BA3-7E8948589FBF}"/>
    <dgm:cxn modelId="{CA4A38C0-A3DF-49B4-8D18-02CC4999053B}" type="presOf" srcId="{1C4F28C7-BF8D-4F5E-9379-2E42B3C29968}" destId="{195093F7-8B63-4580-A84C-A9464CF21E14}" srcOrd="1" destOrd="0" presId="urn:microsoft.com/office/officeart/2005/8/layout/process5"/>
    <dgm:cxn modelId="{57BB4F9D-87E2-4BC5-BFAA-FD276923E386}" type="presOf" srcId="{5C949DAD-519B-4705-816B-30E03353BE25}" destId="{97CB5681-2A87-4407-A2BC-18BF5178293F}" srcOrd="1" destOrd="0" presId="urn:microsoft.com/office/officeart/2005/8/layout/process5"/>
    <dgm:cxn modelId="{A9C3A736-1990-4A09-B231-3B29ABA2137B}" type="presOf" srcId="{C3FCD568-C94E-47DA-B02D-54910B246485}" destId="{F15A87D9-3DBF-47C0-8026-73553AAE2684}" srcOrd="0" destOrd="0" presId="urn:microsoft.com/office/officeart/2005/8/layout/process5"/>
    <dgm:cxn modelId="{3A73ACE9-0953-4F99-9249-9C5141A50BF0}" srcId="{25381459-71C4-4566-BDE1-3AFBAF6C7621}" destId="{E9E9E2A6-A1BC-4448-873F-EB729BF88FBC}" srcOrd="4" destOrd="0" parTransId="{1EC6919E-8029-429D-9C00-6039DCB7A7B4}" sibTransId="{14FD2D37-CAE1-4BE8-9DF9-1E8338F443A2}"/>
    <dgm:cxn modelId="{2C62FAAF-FBE0-42B3-A853-BD9EBC01A6D7}" type="presOf" srcId="{D6940798-A627-4450-BAE1-3686BEEE0449}" destId="{CA647F13-3D18-46F4-BC62-4C4A141CE992}" srcOrd="1" destOrd="0" presId="urn:microsoft.com/office/officeart/2005/8/layout/process5"/>
    <dgm:cxn modelId="{1912AFEE-0784-490D-B29D-D33DE8A248C9}" type="presOf" srcId="{5CC8F654-1CA3-4A86-AE89-53ECDDBF7388}" destId="{8FB92A27-40AF-4897-A34B-040A9AC39BF1}" srcOrd="1" destOrd="0" presId="urn:microsoft.com/office/officeart/2005/8/layout/process5"/>
    <dgm:cxn modelId="{9AEE9BB3-CD1A-4F13-A0C2-D8FCA09F7EE1}" type="presOf" srcId="{5C949DAD-519B-4705-816B-30E03353BE25}" destId="{CEE6E6D9-686B-47C7-AA11-D9EE3A58560D}" srcOrd="0" destOrd="0" presId="urn:microsoft.com/office/officeart/2005/8/layout/process5"/>
    <dgm:cxn modelId="{2D16A743-8590-4A34-B976-21E78F8CADFD}" srcId="{25381459-71C4-4566-BDE1-3AFBAF6C7621}" destId="{122EA71F-E1D4-4A09-9178-A8BF3F565465}" srcOrd="0" destOrd="0" parTransId="{A6C61683-E1EC-427B-9219-683CEBA6027C}" sibTransId="{D6940798-A627-4450-BAE1-3686BEEE0449}"/>
    <dgm:cxn modelId="{0C6284F8-F0C8-4A85-BA65-4871B75BE51D}" type="presOf" srcId="{D6940798-A627-4450-BAE1-3686BEEE0449}" destId="{2D0C87B2-D45C-4306-97B8-BCF31FE324B0}" srcOrd="0" destOrd="0" presId="urn:microsoft.com/office/officeart/2005/8/layout/process5"/>
    <dgm:cxn modelId="{DA51A1AE-D1BA-4891-AAED-0E0BA72558B6}" type="presOf" srcId="{E9E9E2A6-A1BC-4448-873F-EB729BF88FBC}" destId="{10D200E1-7561-4AE9-954D-63F73F4E0FF3}" srcOrd="0" destOrd="0" presId="urn:microsoft.com/office/officeart/2005/8/layout/process5"/>
    <dgm:cxn modelId="{B0628D75-F7F5-4CA4-B2A6-554E14DB0186}" srcId="{25381459-71C4-4566-BDE1-3AFBAF6C7621}" destId="{C3FCD568-C94E-47DA-B02D-54910B246485}" srcOrd="2" destOrd="0" parTransId="{D416A704-2ABE-4888-842B-28F7F80A47B8}" sibTransId="{1C4F28C7-BF8D-4F5E-9379-2E42B3C29968}"/>
    <dgm:cxn modelId="{6A63E6A2-BA06-46D3-8697-4AD27B7BF088}" type="presOf" srcId="{1C4F28C7-BF8D-4F5E-9379-2E42B3C29968}" destId="{D278C9CB-9E11-41EA-A1DA-4FF2E8D93A3B}" srcOrd="0" destOrd="0" presId="urn:microsoft.com/office/officeart/2005/8/layout/process5"/>
    <dgm:cxn modelId="{F680118A-89FF-41BD-A15D-36958A501948}" type="presOf" srcId="{465F01A6-DC64-48E7-8C85-5C29C16F2752}" destId="{00359881-77F4-454D-992B-73DEEF5970AE}" srcOrd="0" destOrd="0" presId="urn:microsoft.com/office/officeart/2005/8/layout/process5"/>
    <dgm:cxn modelId="{1D664CAE-E160-43A1-ADB6-ABB823159C3E}" type="presOf" srcId="{A2BD4D46-4408-4A01-90EC-D1E591068DC8}" destId="{2D960C4E-04EB-4643-8701-0D81F9420D28}" srcOrd="0" destOrd="0" presId="urn:microsoft.com/office/officeart/2005/8/layout/process5"/>
    <dgm:cxn modelId="{DF4AA785-BDE3-41F7-84D5-C70838419D22}" type="presOf" srcId="{E28F62D7-66C9-4A50-9F4A-F9786D446661}" destId="{B1016187-D7C8-41EF-99A2-A202E5C43D6F}" srcOrd="0" destOrd="0" presId="urn:microsoft.com/office/officeart/2005/8/layout/process5"/>
    <dgm:cxn modelId="{EAFA34E9-72C2-4FBB-BDFE-E6C576A7F59D}" type="presOf" srcId="{122EA71F-E1D4-4A09-9178-A8BF3F565465}" destId="{B1A0FF6D-8C5B-4C46-9EE7-464EE2641DED}" srcOrd="0" destOrd="0" presId="urn:microsoft.com/office/officeart/2005/8/layout/process5"/>
    <dgm:cxn modelId="{46356C26-4C38-4D21-8849-90AE6FDE8AA7}" type="presOf" srcId="{25381459-71C4-4566-BDE1-3AFBAF6C7621}" destId="{B124AE59-2ECF-443B-B323-A6C47C5FE59E}" srcOrd="0" destOrd="0" presId="urn:microsoft.com/office/officeart/2005/8/layout/process5"/>
    <dgm:cxn modelId="{A3502B72-B26D-499A-8E3B-033F9513732F}" type="presOf" srcId="{14FD2D37-CAE1-4BE8-9DF9-1E8338F443A2}" destId="{8DD22FC8-34EB-44CD-A67D-B2D4A3EA04D2}" srcOrd="0" destOrd="0" presId="urn:microsoft.com/office/officeart/2005/8/layout/process5"/>
    <dgm:cxn modelId="{212EEBF6-2813-4CDF-BE54-2E735D9C1607}" type="presOf" srcId="{5CC8F654-1CA3-4A86-AE89-53ECDDBF7388}" destId="{8E7EBEDC-5BF8-49F5-A98D-ECEEB3C366E1}" srcOrd="0" destOrd="0" presId="urn:microsoft.com/office/officeart/2005/8/layout/process5"/>
    <dgm:cxn modelId="{BCA092C3-6D05-47FA-8EC3-89FC3070F548}" type="presParOf" srcId="{B124AE59-2ECF-443B-B323-A6C47C5FE59E}" destId="{B1A0FF6D-8C5B-4C46-9EE7-464EE2641DED}" srcOrd="0" destOrd="0" presId="urn:microsoft.com/office/officeart/2005/8/layout/process5"/>
    <dgm:cxn modelId="{209F2BA9-120F-4DBC-B03B-6C13AF08FF48}" type="presParOf" srcId="{B124AE59-2ECF-443B-B323-A6C47C5FE59E}" destId="{2D0C87B2-D45C-4306-97B8-BCF31FE324B0}" srcOrd="1" destOrd="0" presId="urn:microsoft.com/office/officeart/2005/8/layout/process5"/>
    <dgm:cxn modelId="{C3A2A385-A592-4CDD-BB04-A10191277C8C}" type="presParOf" srcId="{2D0C87B2-D45C-4306-97B8-BCF31FE324B0}" destId="{CA647F13-3D18-46F4-BC62-4C4A141CE992}" srcOrd="0" destOrd="0" presId="urn:microsoft.com/office/officeart/2005/8/layout/process5"/>
    <dgm:cxn modelId="{78035B64-64F0-4D59-9EE3-529060BD3122}" type="presParOf" srcId="{B124AE59-2ECF-443B-B323-A6C47C5FE59E}" destId="{B1016187-D7C8-41EF-99A2-A202E5C43D6F}" srcOrd="2" destOrd="0" presId="urn:microsoft.com/office/officeart/2005/8/layout/process5"/>
    <dgm:cxn modelId="{180E50C9-31C3-4193-BB7B-25F5D827CAFE}" type="presParOf" srcId="{B124AE59-2ECF-443B-B323-A6C47C5FE59E}" destId="{8E7EBEDC-5BF8-49F5-A98D-ECEEB3C366E1}" srcOrd="3" destOrd="0" presId="urn:microsoft.com/office/officeart/2005/8/layout/process5"/>
    <dgm:cxn modelId="{5A1A9A6F-8CAD-462C-B3A3-7D5BA7C60050}" type="presParOf" srcId="{8E7EBEDC-5BF8-49F5-A98D-ECEEB3C366E1}" destId="{8FB92A27-40AF-4897-A34B-040A9AC39BF1}" srcOrd="0" destOrd="0" presId="urn:microsoft.com/office/officeart/2005/8/layout/process5"/>
    <dgm:cxn modelId="{5B3AEAEC-C684-4CF0-ABF1-269D60569EB8}" type="presParOf" srcId="{B124AE59-2ECF-443B-B323-A6C47C5FE59E}" destId="{F15A87D9-3DBF-47C0-8026-73553AAE2684}" srcOrd="4" destOrd="0" presId="urn:microsoft.com/office/officeart/2005/8/layout/process5"/>
    <dgm:cxn modelId="{881AB49E-C89B-4437-BDEC-0E7FFCD8B08A}" type="presParOf" srcId="{B124AE59-2ECF-443B-B323-A6C47C5FE59E}" destId="{D278C9CB-9E11-41EA-A1DA-4FF2E8D93A3B}" srcOrd="5" destOrd="0" presId="urn:microsoft.com/office/officeart/2005/8/layout/process5"/>
    <dgm:cxn modelId="{49FDA873-1ECD-4734-82C5-C6CE21E313C3}" type="presParOf" srcId="{D278C9CB-9E11-41EA-A1DA-4FF2E8D93A3B}" destId="{195093F7-8B63-4580-A84C-A9464CF21E14}" srcOrd="0" destOrd="0" presId="urn:microsoft.com/office/officeart/2005/8/layout/process5"/>
    <dgm:cxn modelId="{2181C820-4E68-4C76-9F2E-E78971F301FC}" type="presParOf" srcId="{B124AE59-2ECF-443B-B323-A6C47C5FE59E}" destId="{2D960C4E-04EB-4643-8701-0D81F9420D28}" srcOrd="6" destOrd="0" presId="urn:microsoft.com/office/officeart/2005/8/layout/process5"/>
    <dgm:cxn modelId="{2769BF32-BCBA-463C-9735-62FC1EC3EE23}" type="presParOf" srcId="{B124AE59-2ECF-443B-B323-A6C47C5FE59E}" destId="{CEE6E6D9-686B-47C7-AA11-D9EE3A58560D}" srcOrd="7" destOrd="0" presId="urn:microsoft.com/office/officeart/2005/8/layout/process5"/>
    <dgm:cxn modelId="{405483EC-1B40-4DB4-8B51-B9A282ACF90D}" type="presParOf" srcId="{CEE6E6D9-686B-47C7-AA11-D9EE3A58560D}" destId="{97CB5681-2A87-4407-A2BC-18BF5178293F}" srcOrd="0" destOrd="0" presId="urn:microsoft.com/office/officeart/2005/8/layout/process5"/>
    <dgm:cxn modelId="{F1E2385E-7766-4D1D-8D80-B85F2CC78622}" type="presParOf" srcId="{B124AE59-2ECF-443B-B323-A6C47C5FE59E}" destId="{10D200E1-7561-4AE9-954D-63F73F4E0FF3}" srcOrd="8" destOrd="0" presId="urn:microsoft.com/office/officeart/2005/8/layout/process5"/>
    <dgm:cxn modelId="{41E15131-5FBF-4719-A7E1-8E34D698E716}" type="presParOf" srcId="{B124AE59-2ECF-443B-B323-A6C47C5FE59E}" destId="{8DD22FC8-34EB-44CD-A67D-B2D4A3EA04D2}" srcOrd="9" destOrd="0" presId="urn:microsoft.com/office/officeart/2005/8/layout/process5"/>
    <dgm:cxn modelId="{FF2CC203-FB4A-4ACE-B6BE-24D66C7575D0}" type="presParOf" srcId="{8DD22FC8-34EB-44CD-A67D-B2D4A3EA04D2}" destId="{158AF2F8-E687-491D-B13A-698A2E36E665}" srcOrd="0" destOrd="0" presId="urn:microsoft.com/office/officeart/2005/8/layout/process5"/>
    <dgm:cxn modelId="{EDD653F8-DFAA-4B2B-9793-53AD0E682EAF}" type="presParOf" srcId="{B124AE59-2ECF-443B-B323-A6C47C5FE59E}" destId="{00359881-77F4-454D-992B-73DEEF5970AE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A0FF6D-8C5B-4C46-9EE7-464EE2641DED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0000"/>
            </a:gs>
            <a:gs pos="52000">
              <a:srgbClr val="F73716"/>
            </a:gs>
            <a:gs pos="100000">
              <a:schemeClr val="accent2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海洋總動員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2D0C87B2-D45C-4306-97B8-BCF31FE324B0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B1016187-D7C8-41EF-99A2-A202E5C43D6F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C000"/>
            </a:gs>
            <a:gs pos="28000">
              <a:schemeClr val="accent4"/>
            </a:gs>
            <a:gs pos="100000">
              <a:srgbClr val="92D05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魔法星際飛車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8E7EBEDC-5BF8-49F5-A98D-ECEEB3C366E1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F15A87D9-3DBF-47C0-8026-73553AAE2684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8000">
              <a:srgbClr val="92D050"/>
            </a:gs>
            <a:gs pos="53000">
              <a:srgbClr val="00B050"/>
            </a:gs>
            <a:gs pos="100000">
              <a:schemeClr val="accent6">
                <a:lumMod val="75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旋轉咖啡杯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D278C9CB-9E11-41EA-A1DA-4FF2E8D93A3B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2D960C4E-04EB-4643-8701-0D81F9420D28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69000">
              <a:srgbClr val="0070C0"/>
            </a:gs>
            <a:gs pos="0">
              <a:schemeClr val="accent5">
                <a:lumMod val="20000"/>
                <a:lumOff val="80000"/>
              </a:schemeClr>
            </a:gs>
            <a:gs pos="100000">
              <a:srgbClr val="0070C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摩天輪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CEE6E6D9-686B-47C7-AA11-D9EE3A58560D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10D200E1-7561-4AE9-954D-63F73F4E0FF3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47000">
              <a:srgbClr val="0070C0"/>
            </a:gs>
            <a:gs pos="12000">
              <a:srgbClr val="7030A0"/>
            </a:gs>
            <a:gs pos="100000">
              <a:srgbClr val="00B0F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星空小飛碟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8DD22FC8-34EB-44CD-A67D-B2D4A3EA04D2}">
      <dsp:nvSpPr>
        <dsp:cNvPr id="0" name=""/>
        <dsp:cNvSpPr/>
      </dsp:nvSpPr>
      <dsp:spPr>
        <a:xfrm rot="10797537">
          <a:off x="3090451" y="3198303"/>
          <a:ext cx="571873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62013" y="3332965"/>
        <a:ext cx="400311" cy="404168"/>
      </dsp:txXfrm>
    </dsp:sp>
    <dsp:sp modelId="{00359881-77F4-454D-992B-73DEEF5970AE}">
      <dsp:nvSpPr>
        <dsp:cNvPr id="0" name=""/>
        <dsp:cNvSpPr/>
      </dsp:nvSpPr>
      <dsp:spPr>
        <a:xfrm>
          <a:off x="104512" y="2721625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40000">
              <a:srgbClr val="FFC000"/>
            </a:gs>
            <a:gs pos="3000">
              <a:srgbClr val="FFFF00"/>
            </a:gs>
            <a:gs pos="99000">
              <a:schemeClr val="accent4">
                <a:lumMod val="75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回家！</a:t>
          </a:r>
          <a:endParaRPr lang="zh-TW" altLang="en-US" sz="4000" kern="1200" dirty="0"/>
        </a:p>
      </dsp:txBody>
      <dsp:txXfrm>
        <a:off x="152245" y="2769358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0000">
              <a:schemeClr val="accent2">
                <a:lumMod val="20000"/>
                <a:lumOff val="80000"/>
              </a:schemeClr>
            </a:gs>
            <a:gs pos="71000">
              <a:schemeClr val="accent2">
                <a:lumMod val="40000"/>
                <a:lumOff val="6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5700-44F8-4089-B3BA-210631548B5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6F272-849F-47E5-A9B9-5FDECEA5D0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8984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5700-44F8-4089-B3BA-210631548B5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6F272-849F-47E5-A9B9-5FDECEA5D0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430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5700-44F8-4089-B3BA-210631548B5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6F272-849F-47E5-A9B9-5FDECEA5D0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6330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5700-44F8-4089-B3BA-210631548B5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6F272-849F-47E5-A9B9-5FDECEA5D0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5998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5700-44F8-4089-B3BA-210631548B5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6F272-849F-47E5-A9B9-5FDECEA5D0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9908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2pPr>
              <a:defRPr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2pPr>
            <a:lvl3pPr>
              <a:defRPr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3pPr>
            <a:lvl4pPr>
              <a:defRPr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4pPr>
            <a:lvl5pPr>
              <a:defRPr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5pPr>
            <a:lvl6pPr>
              <a:defRPr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6pPr>
          </a:lstStyle>
          <a:p>
            <a:pPr lvl="1"/>
            <a:r>
              <a:rPr lang="zh-TW" altLang="en-US" dirty="0" smtClean="0"/>
              <a:t>編輯母片文字樣式</a:t>
            </a:r>
          </a:p>
          <a:p>
            <a:pPr lvl="2"/>
            <a:r>
              <a:rPr lang="zh-TW" altLang="en-US" dirty="0" smtClean="0"/>
              <a:t>第二層</a:t>
            </a:r>
          </a:p>
          <a:p>
            <a:pPr lvl="3"/>
            <a:r>
              <a:rPr lang="zh-TW" altLang="en-US" dirty="0" smtClean="0"/>
              <a:t>第三層</a:t>
            </a:r>
          </a:p>
          <a:p>
            <a:pPr lvl="4"/>
            <a:r>
              <a:rPr lang="zh-TW" altLang="en-US" dirty="0" smtClean="0"/>
              <a:t>第四層</a:t>
            </a:r>
          </a:p>
          <a:p>
            <a:pPr lvl="5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5700-44F8-4089-B3BA-210631548B5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6F272-849F-47E5-A9B9-5FDECEA5D0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3523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  <a:lvl2pPr>
              <a:defRPr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2pPr>
            <a:lvl3pPr>
              <a:defRPr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3pPr>
            <a:lvl4pPr>
              <a:defRPr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4pPr>
            <a:lvl5pPr>
              <a:defRPr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5pPr>
          </a:lstStyle>
          <a:p>
            <a:pPr lvl="0"/>
            <a:r>
              <a:rPr lang="zh-TW" altLang="en-US" dirty="0" smtClean="0"/>
              <a:t>層編輯母片文字樣式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5700-44F8-4089-B3BA-210631548B5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6F272-849F-47E5-A9B9-5FDECEA5D0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5967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5700-44F8-4089-B3BA-210631548B5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6F272-849F-47E5-A9B9-5FDECEA5D0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3679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5700-44F8-4089-B3BA-210631548B5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6F272-849F-47E5-A9B9-5FDECEA5D0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342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5700-44F8-4089-B3BA-210631548B5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6F272-849F-47E5-A9B9-5FDECEA5D0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6011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5700-44F8-4089-B3BA-210631548B5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6F272-849F-47E5-A9B9-5FDECEA5D0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762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0000">
              <a:srgbClr val="FF7C80"/>
            </a:gs>
            <a:gs pos="67000">
              <a:srgbClr val="FF5050"/>
            </a:gs>
            <a:gs pos="100000">
              <a:srgbClr val="CC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片標題按一下以編輯母樣式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F5700-44F8-4089-B3BA-210631548B5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6F272-849F-47E5-A9B9-5FDECEA5D0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6655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Default.asp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去兒童新樂園了！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作者：熱帶魚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1642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行程</a:t>
            </a:r>
            <a:r>
              <a:rPr lang="zh-TW" altLang="en-US" dirty="0" smtClean="0"/>
              <a:t>表：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246090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656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8290702"/>
              </p:ext>
            </p:extLst>
          </p:nvPr>
        </p:nvGraphicFramePr>
        <p:xfrm>
          <a:off x="838201" y="1825625"/>
          <a:ext cx="10515603" cy="3730049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8964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23106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0127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0127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174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 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 摩天</a:t>
            </a:r>
            <a:r>
              <a:rPr lang="zh-TW" altLang="en-US" dirty="0"/>
              <a:t>輪直徑</a:t>
            </a:r>
            <a:r>
              <a:rPr lang="en-US" altLang="zh-TW" dirty="0"/>
              <a:t>40</a:t>
            </a:r>
            <a:r>
              <a:rPr lang="zh-TW" altLang="en-US" dirty="0"/>
              <a:t>公尺並設有</a:t>
            </a:r>
            <a:r>
              <a:rPr lang="en-US" altLang="zh-TW" dirty="0"/>
              <a:t>27</a:t>
            </a:r>
            <a:r>
              <a:rPr lang="zh-TW" altLang="en-US" dirty="0"/>
              <a:t>個座艙，為園區主要地標，搭乘時可鳥瞰臺北盆地之美景。</a:t>
            </a:r>
            <a:br>
              <a:rPr lang="zh-TW" altLang="en-US" dirty="0"/>
            </a:br>
            <a:endParaRPr lang="en-US" altLang="zh-TW" dirty="0" smtClean="0"/>
          </a:p>
          <a:p>
            <a:r>
              <a:rPr lang="zh-TW" altLang="en-US" dirty="0" smtClean="0"/>
              <a:t>尖叫</a:t>
            </a:r>
            <a:r>
              <a:rPr lang="zh-TW" altLang="en-US" dirty="0"/>
              <a:t>指數</a:t>
            </a:r>
          </a:p>
          <a:p>
            <a:pPr marL="0" indent="0">
              <a:buNone/>
            </a:pPr>
            <a:r>
              <a:rPr lang="zh-TW" altLang="en-US" dirty="0"/>
              <a:t>⚡</a:t>
            </a:r>
            <a:r>
              <a:rPr lang="zh-TW" altLang="en-US" dirty="0" smtClean="0"/>
              <a:t>⚡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戀愛</a:t>
            </a:r>
            <a:r>
              <a:rPr lang="zh-TW" altLang="en-US" dirty="0"/>
              <a:t>指數</a:t>
            </a:r>
          </a:p>
          <a:p>
            <a:pPr marL="0" indent="0">
              <a:buNone/>
            </a:pPr>
            <a:r>
              <a:rPr lang="zh-TW" altLang="en-US" dirty="0"/>
              <a:t>💗💗💗💗💗</a:t>
            </a:r>
            <a:endParaRPr lang="en-US" altLang="zh-TW" dirty="0" smtClean="0"/>
          </a:p>
        </p:txBody>
      </p:sp>
      <p:pic>
        <p:nvPicPr>
          <p:cNvPr id="1026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679" y="1933303"/>
            <a:ext cx="5503817" cy="41278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4">
                <a:lumMod val="20000"/>
                <a:lumOff val="8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98089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轉轉咖啡杯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</a:t>
            </a:r>
            <a:r>
              <a:rPr lang="zh-TW" altLang="en-US" dirty="0" smtClean="0"/>
              <a:t>⚡</a:t>
            </a:r>
            <a:endParaRPr lang="en-US" altLang="zh-TW" dirty="0" smtClean="0"/>
          </a:p>
          <a:p>
            <a:r>
              <a:rPr lang="zh-TW" altLang="en-US" dirty="0" smtClean="0"/>
              <a:t>戀愛</a:t>
            </a:r>
            <a:r>
              <a:rPr lang="zh-TW" altLang="en-US" dirty="0"/>
              <a:t>指數</a:t>
            </a:r>
          </a:p>
          <a:p>
            <a:r>
              <a:rPr lang="zh-TW" altLang="en-US" dirty="0"/>
              <a:t>💗💗💗💗💗</a:t>
            </a:r>
          </a:p>
        </p:txBody>
      </p:sp>
      <p:pic>
        <p:nvPicPr>
          <p:cNvPr id="2050" name="Picture 2" descr="轉轉咖啡杯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9059" y="1825625"/>
            <a:ext cx="4494741" cy="33710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C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82966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3014" y="331516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657079"/>
            <a:ext cx="10265229" cy="1608635"/>
          </a:xfrm>
          <a:ln w="76200">
            <a:solidFill>
              <a:schemeClr val="accent2">
                <a:lumMod val="20000"/>
                <a:lumOff val="80000"/>
              </a:schemeClr>
            </a:solidFill>
            <a:prstDash val="dashDot"/>
          </a:ln>
        </p:spPr>
        <p:txBody>
          <a:bodyPr>
            <a:normAutofit/>
          </a:bodyPr>
          <a:lstStyle/>
          <a:p>
            <a:r>
              <a:rPr lang="zh-TW" altLang="en-US" sz="4800" dirty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兒童新</a:t>
            </a:r>
            <a:r>
              <a:rPr lang="zh-TW" altLang="en-US" sz="4800" dirty="0" smtClean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樂園</a:t>
            </a:r>
            <a:r>
              <a:rPr lang="en-US" altLang="zh-TW" sz="4800" dirty="0">
                <a:hlinkClick r:id="rId2"/>
              </a:rPr>
              <a:t>https://</a:t>
            </a:r>
            <a:r>
              <a:rPr lang="en-US" altLang="zh-TW" sz="4800" dirty="0" smtClean="0">
                <a:hlinkClick r:id="rId2"/>
              </a:rPr>
              <a:t>www.tcap.taipei/Default.aspx</a:t>
            </a:r>
            <a:endParaRPr lang="en-US" altLang="zh-TW" sz="4800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9473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zh-TW" altLang="en-US" dirty="0"/>
              <a:t>微</a:t>
            </a:r>
            <a:r>
              <a:rPr lang="zh-TW" altLang="en-US" dirty="0" smtClean="0"/>
              <a:t>電影</a:t>
            </a: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951892" y="1690688"/>
            <a:ext cx="8288215" cy="4662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49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192</Words>
  <Application>Microsoft Office PowerPoint</Application>
  <PresentationFormat>寬螢幕</PresentationFormat>
  <Paragraphs>42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文鼎俏黑體P</vt:lpstr>
      <vt:lpstr>文鼎甜妞體P</vt:lpstr>
      <vt:lpstr>新細明體</vt:lpstr>
      <vt:lpstr>Arial</vt:lpstr>
      <vt:lpstr>Calibri</vt:lpstr>
      <vt:lpstr>Office 佈景主題</vt:lpstr>
      <vt:lpstr>去兒童新樂園了！</vt:lpstr>
      <vt:lpstr>行程表：</vt:lpstr>
      <vt:lpstr>票價</vt:lpstr>
      <vt:lpstr> 摩天輪</vt:lpstr>
      <vt:lpstr>轉轉咖啡杯 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去兒童新樂園了！</dc:title>
  <dc:creator>Windows 使用者</dc:creator>
  <cp:lastModifiedBy>Windows 使用者</cp:lastModifiedBy>
  <cp:revision>13</cp:revision>
  <dcterms:created xsi:type="dcterms:W3CDTF">2022-12-26T05:57:39Z</dcterms:created>
  <dcterms:modified xsi:type="dcterms:W3CDTF">2023-01-16T06:17:41Z</dcterms:modified>
</cp:coreProperties>
</file>