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  <a:srgbClr val="FF7C80"/>
    <a:srgbClr val="F963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E3FDE45-AF77-4B5C-9715-49D594BDF05E}" styleName="淺色樣式 1 - 輔色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D27102A9-8310-4765-A935-A1911B00CA55}" styleName="淺色樣式 1 - 輔色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B032299-9836-495B-BA57-B1969E543BF5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9ECC8BF1-BEB7-4402-A754-74563DF8F35F}">
      <dgm:prSet phldrT="[文字]"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33000">
              <a:srgbClr val="7030A0"/>
            </a:gs>
            <a:gs pos="65000">
              <a:srgbClr val="00B0F0"/>
            </a:gs>
            <a:gs pos="100000">
              <a:schemeClr val="bg1"/>
            </a:gs>
          </a:gsLst>
          <a:lin ang="5400000" scaled="1"/>
        </a:gradFill>
      </dgm:spPr>
      <dgm:t>
        <a:bodyPr/>
        <a:lstStyle/>
        <a:p>
          <a:r>
            <a:rPr lang="zh-TW" altLang="en-US" dirty="0" smtClean="0"/>
            <a:t>旋轉咖啡杯</a:t>
          </a:r>
          <a:endParaRPr lang="zh-TW" altLang="en-US" dirty="0"/>
        </a:p>
      </dgm:t>
    </dgm:pt>
    <dgm:pt modelId="{6FB39F74-D658-46B8-91A8-03780FB1145E}" type="parTrans" cxnId="{5177B2EF-51F7-45DB-8BC0-C5F47819B033}">
      <dgm:prSet/>
      <dgm:spPr/>
      <dgm:t>
        <a:bodyPr/>
        <a:lstStyle/>
        <a:p>
          <a:endParaRPr lang="zh-TW" altLang="en-US"/>
        </a:p>
      </dgm:t>
    </dgm:pt>
    <dgm:pt modelId="{E27D7CB6-3452-4C29-9054-CA2ACFA64F36}" type="sibTrans" cxnId="{5177B2EF-51F7-45DB-8BC0-C5F47819B033}">
      <dgm:prSet/>
      <dgm:spPr/>
      <dgm:t>
        <a:bodyPr/>
        <a:lstStyle/>
        <a:p>
          <a:endParaRPr lang="zh-TW" altLang="en-US"/>
        </a:p>
      </dgm:t>
    </dgm:pt>
    <dgm:pt modelId="{F095CFAB-EFF8-4775-B70B-0754DFA8B701}">
      <dgm:prSet phldrT="[文字]"/>
      <dgm:spPr>
        <a:gradFill rotWithShape="0">
          <a:gsLst>
            <a:gs pos="0">
              <a:schemeClr val="accent1">
                <a:lumMod val="40000"/>
                <a:lumOff val="60000"/>
              </a:schemeClr>
            </a:gs>
            <a:gs pos="33000">
              <a:srgbClr val="7030A0"/>
            </a:gs>
            <a:gs pos="65000">
              <a:srgbClr val="F963FD"/>
            </a:gs>
            <a:gs pos="100000">
              <a:schemeClr val="bg1"/>
            </a:gs>
          </a:gsLst>
          <a:lin ang="5400000" scaled="1"/>
        </a:gradFill>
      </dgm:spPr>
      <dgm:t>
        <a:bodyPr/>
        <a:lstStyle/>
        <a:p>
          <a:r>
            <a:rPr lang="zh-TW" altLang="en-US" dirty="0" smtClean="0"/>
            <a:t>摩天輪</a:t>
          </a:r>
          <a:endParaRPr lang="zh-TW" altLang="en-US" dirty="0"/>
        </a:p>
      </dgm:t>
    </dgm:pt>
    <dgm:pt modelId="{5ECBCEAD-DC9E-4546-B7E1-3704B81C9C97}" type="parTrans" cxnId="{E5B6A41F-FBCE-4663-93B7-D8A825EEFA00}">
      <dgm:prSet/>
      <dgm:spPr/>
      <dgm:t>
        <a:bodyPr/>
        <a:lstStyle/>
        <a:p>
          <a:endParaRPr lang="zh-TW" altLang="en-US"/>
        </a:p>
      </dgm:t>
    </dgm:pt>
    <dgm:pt modelId="{AD64B1E6-AC33-47CE-867B-5885D3267553}" type="sibTrans" cxnId="{E5B6A41F-FBCE-4663-93B7-D8A825EEFA00}">
      <dgm:prSet/>
      <dgm:spPr/>
      <dgm:t>
        <a:bodyPr/>
        <a:lstStyle/>
        <a:p>
          <a:endParaRPr lang="zh-TW" altLang="en-US"/>
        </a:p>
      </dgm:t>
    </dgm:pt>
    <dgm:pt modelId="{BE274B22-1CD0-42DD-BC9F-4B903BF3DC0E}">
      <dgm:prSet phldrT="[文字]"/>
      <dgm:spPr>
        <a:gradFill rotWithShape="0">
          <a:gsLst>
            <a:gs pos="0">
              <a:schemeClr val="bg1"/>
            </a:gs>
            <a:gs pos="26000">
              <a:srgbClr val="F963FD"/>
            </a:gs>
            <a:gs pos="75000">
              <a:srgbClr val="7030A0"/>
            </a:gs>
            <a:gs pos="52000">
              <a:srgbClr val="00B0F0"/>
            </a:gs>
            <a:gs pos="92000">
              <a:schemeClr val="bg1"/>
            </a:gs>
          </a:gsLst>
          <a:lin ang="5400000" scaled="1"/>
        </a:gradFill>
      </dgm:spPr>
      <dgm:t>
        <a:bodyPr/>
        <a:lstStyle/>
        <a:p>
          <a:r>
            <a:rPr lang="zh-TW" altLang="en-US" dirty="0" smtClean="0"/>
            <a:t>幸運碰碰車</a:t>
          </a:r>
          <a:endParaRPr lang="zh-TW" altLang="en-US" dirty="0"/>
        </a:p>
      </dgm:t>
    </dgm:pt>
    <dgm:pt modelId="{90DADA23-7EF1-462F-8F74-3E9FCA1D920F}" type="parTrans" cxnId="{3A498D3A-7C7F-4859-8E4B-2D3120F1FD1C}">
      <dgm:prSet/>
      <dgm:spPr/>
      <dgm:t>
        <a:bodyPr/>
        <a:lstStyle/>
        <a:p>
          <a:endParaRPr lang="zh-TW" altLang="en-US"/>
        </a:p>
      </dgm:t>
    </dgm:pt>
    <dgm:pt modelId="{3BB91E16-6268-4B2E-BD20-3D4DF902EE8E}" type="sibTrans" cxnId="{3A498D3A-7C7F-4859-8E4B-2D3120F1FD1C}">
      <dgm:prSet/>
      <dgm:spPr/>
      <dgm:t>
        <a:bodyPr/>
        <a:lstStyle/>
        <a:p>
          <a:endParaRPr lang="zh-TW" altLang="en-US"/>
        </a:p>
      </dgm:t>
    </dgm:pt>
    <dgm:pt modelId="{998C43C9-44F2-4527-B60E-3844CE0B608B}">
      <dgm:prSet phldrT="[文字]"/>
      <dgm:spPr>
        <a:gradFill rotWithShape="0">
          <a:gsLst>
            <a:gs pos="0">
              <a:schemeClr val="accent1">
                <a:lumMod val="40000"/>
                <a:lumOff val="60000"/>
              </a:schemeClr>
            </a:gs>
            <a:gs pos="33000">
              <a:srgbClr val="7030A0"/>
            </a:gs>
            <a:gs pos="65000">
              <a:srgbClr val="F963FD"/>
            </a:gs>
            <a:gs pos="100000">
              <a:schemeClr val="bg1"/>
            </a:gs>
          </a:gsLst>
          <a:lin ang="5400000" scaled="1"/>
        </a:gradFill>
      </dgm:spPr>
      <dgm:t>
        <a:bodyPr/>
        <a:lstStyle/>
        <a:p>
          <a:r>
            <a:rPr lang="zh-TW" altLang="en-US" dirty="0" smtClean="0"/>
            <a:t>回家</a:t>
          </a:r>
          <a:endParaRPr lang="zh-TW" altLang="en-US" dirty="0"/>
        </a:p>
      </dgm:t>
    </dgm:pt>
    <dgm:pt modelId="{B3C651D7-3E13-4914-BE20-6DA98300D6EC}" type="parTrans" cxnId="{DA859D17-929D-489B-84B8-ADEE673D44CE}">
      <dgm:prSet/>
      <dgm:spPr/>
      <dgm:t>
        <a:bodyPr/>
        <a:lstStyle/>
        <a:p>
          <a:endParaRPr lang="zh-TW" altLang="en-US"/>
        </a:p>
      </dgm:t>
    </dgm:pt>
    <dgm:pt modelId="{6260388E-BDDA-4737-9686-0F823FDF53A2}" type="sibTrans" cxnId="{DA859D17-929D-489B-84B8-ADEE673D44CE}">
      <dgm:prSet/>
      <dgm:spPr/>
      <dgm:t>
        <a:bodyPr/>
        <a:lstStyle/>
        <a:p>
          <a:endParaRPr lang="zh-TW" altLang="en-US"/>
        </a:p>
      </dgm:t>
    </dgm:pt>
    <dgm:pt modelId="{40B753E9-0282-4D61-A8CB-352F427CFD11}">
      <dgm:prSet phldrT="[文字]"/>
      <dgm:spPr>
        <a:gradFill rotWithShape="0">
          <a:gsLst>
            <a:gs pos="12000">
              <a:schemeClr val="bg1"/>
            </a:gs>
            <a:gs pos="36000">
              <a:srgbClr val="7030A0"/>
            </a:gs>
            <a:gs pos="62000">
              <a:srgbClr val="00B0F0"/>
            </a:gs>
            <a:gs pos="91000">
              <a:schemeClr val="bg1"/>
            </a:gs>
          </a:gsLst>
          <a:lin ang="5400000" scaled="1"/>
        </a:gradFill>
      </dgm:spPr>
      <dgm:t>
        <a:bodyPr/>
        <a:lstStyle/>
        <a:p>
          <a:r>
            <a:rPr lang="zh-TW" altLang="en-US" dirty="0" smtClean="0"/>
            <a:t>瘋狂甜甜圈</a:t>
          </a:r>
          <a:endParaRPr lang="zh-TW" altLang="en-US" dirty="0"/>
        </a:p>
      </dgm:t>
    </dgm:pt>
    <dgm:pt modelId="{C7FCA405-3501-4C86-B490-3CEFD33F05C2}" type="parTrans" cxnId="{D84C7008-8035-4115-A06A-49D3E227E178}">
      <dgm:prSet/>
      <dgm:spPr/>
      <dgm:t>
        <a:bodyPr/>
        <a:lstStyle/>
        <a:p>
          <a:endParaRPr lang="zh-TW" altLang="en-US"/>
        </a:p>
      </dgm:t>
    </dgm:pt>
    <dgm:pt modelId="{D89CAC19-331C-467A-9B1E-2E1550CB794F}" type="sibTrans" cxnId="{D84C7008-8035-4115-A06A-49D3E227E178}">
      <dgm:prSet/>
      <dgm:spPr/>
      <dgm:t>
        <a:bodyPr/>
        <a:lstStyle/>
        <a:p>
          <a:endParaRPr lang="zh-TW" altLang="en-US"/>
        </a:p>
      </dgm:t>
    </dgm:pt>
    <dgm:pt modelId="{A3F4C826-9B9B-430A-AF94-589DDC98762C}">
      <dgm:prSet phldrT="[文字]"/>
      <dgm:spPr>
        <a:gradFill rotWithShape="0">
          <a:gsLst>
            <a:gs pos="0">
              <a:schemeClr val="bg1"/>
            </a:gs>
            <a:gs pos="33000">
              <a:srgbClr val="7030A0"/>
            </a:gs>
            <a:gs pos="65000">
              <a:srgbClr val="00B0F0"/>
            </a:gs>
            <a:gs pos="100000">
              <a:schemeClr val="bg1"/>
            </a:gs>
          </a:gsLst>
          <a:lin ang="5400000" scaled="1"/>
        </a:gradFill>
      </dgm:spPr>
      <dgm:t>
        <a:bodyPr/>
        <a:lstStyle/>
        <a:p>
          <a:r>
            <a:rPr lang="zh-TW" altLang="en-US" dirty="0" smtClean="0"/>
            <a:t>尋寶船</a:t>
          </a:r>
          <a:endParaRPr lang="zh-TW" altLang="en-US" dirty="0"/>
        </a:p>
      </dgm:t>
    </dgm:pt>
    <dgm:pt modelId="{3A34612A-F7B2-467C-B36F-86A16D63BC84}" type="parTrans" cxnId="{410CE0DF-D0C5-45C7-9B18-164C20007755}">
      <dgm:prSet/>
      <dgm:spPr/>
      <dgm:t>
        <a:bodyPr/>
        <a:lstStyle/>
        <a:p>
          <a:endParaRPr lang="zh-TW" altLang="en-US"/>
        </a:p>
      </dgm:t>
    </dgm:pt>
    <dgm:pt modelId="{6C6C8A9F-A982-4520-B22E-C526F34E0246}" type="sibTrans" cxnId="{410CE0DF-D0C5-45C7-9B18-164C20007755}">
      <dgm:prSet/>
      <dgm:spPr/>
      <dgm:t>
        <a:bodyPr/>
        <a:lstStyle/>
        <a:p>
          <a:endParaRPr lang="zh-TW" altLang="en-US"/>
        </a:p>
      </dgm:t>
    </dgm:pt>
    <dgm:pt modelId="{CA657CF0-05B5-43F9-89C8-25C1719591B3}" type="pres">
      <dgm:prSet presAssocID="{8B032299-9836-495B-BA57-B1969E543BF5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E18FDEA9-6F01-4E71-886C-6C74C2E34E98}" type="pres">
      <dgm:prSet presAssocID="{9ECC8BF1-BEB7-4402-A754-74563DF8F35F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2693186-A753-47E0-9AD6-3148ED062C76}" type="pres">
      <dgm:prSet presAssocID="{E27D7CB6-3452-4C29-9054-CA2ACFA64F36}" presName="sibTrans" presStyleLbl="sibTrans2D1" presStyleIdx="0" presStyleCnt="5"/>
      <dgm:spPr/>
      <dgm:t>
        <a:bodyPr/>
        <a:lstStyle/>
        <a:p>
          <a:endParaRPr lang="zh-TW" altLang="en-US"/>
        </a:p>
      </dgm:t>
    </dgm:pt>
    <dgm:pt modelId="{B6EFC89F-07BB-4D0E-80FA-73BBF1EADFCC}" type="pres">
      <dgm:prSet presAssocID="{E27D7CB6-3452-4C29-9054-CA2ACFA64F36}" presName="connectorText" presStyleLbl="sibTrans2D1" presStyleIdx="0" presStyleCnt="5"/>
      <dgm:spPr/>
      <dgm:t>
        <a:bodyPr/>
        <a:lstStyle/>
        <a:p>
          <a:endParaRPr lang="zh-TW" altLang="en-US"/>
        </a:p>
      </dgm:t>
    </dgm:pt>
    <dgm:pt modelId="{83D447DA-5350-4F7E-83CA-CEE6FAAE0F3B}" type="pres">
      <dgm:prSet presAssocID="{F095CFAB-EFF8-4775-B70B-0754DFA8B701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7C0F8CB-A5E4-4914-A2D7-5EB9AD10D075}" type="pres">
      <dgm:prSet presAssocID="{AD64B1E6-AC33-47CE-867B-5885D3267553}" presName="sibTrans" presStyleLbl="sibTrans2D1" presStyleIdx="1" presStyleCnt="5"/>
      <dgm:spPr/>
      <dgm:t>
        <a:bodyPr/>
        <a:lstStyle/>
        <a:p>
          <a:endParaRPr lang="zh-TW" altLang="en-US"/>
        </a:p>
      </dgm:t>
    </dgm:pt>
    <dgm:pt modelId="{357FEB60-E50C-48FC-B949-C2B8397871A0}" type="pres">
      <dgm:prSet presAssocID="{AD64B1E6-AC33-47CE-867B-5885D3267553}" presName="connectorText" presStyleLbl="sibTrans2D1" presStyleIdx="1" presStyleCnt="5"/>
      <dgm:spPr/>
      <dgm:t>
        <a:bodyPr/>
        <a:lstStyle/>
        <a:p>
          <a:endParaRPr lang="zh-TW" altLang="en-US"/>
        </a:p>
      </dgm:t>
    </dgm:pt>
    <dgm:pt modelId="{B60AE235-8F0B-4FFA-B8D3-B140094D3D8D}" type="pres">
      <dgm:prSet presAssocID="{40B753E9-0282-4D61-A8CB-352F427CFD11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00820F1-4F4B-4B6F-8174-8F9FC3D40C16}" type="pres">
      <dgm:prSet presAssocID="{D89CAC19-331C-467A-9B1E-2E1550CB794F}" presName="sibTrans" presStyleLbl="sibTrans2D1" presStyleIdx="2" presStyleCnt="5"/>
      <dgm:spPr/>
      <dgm:t>
        <a:bodyPr/>
        <a:lstStyle/>
        <a:p>
          <a:endParaRPr lang="zh-TW" altLang="en-US"/>
        </a:p>
      </dgm:t>
    </dgm:pt>
    <dgm:pt modelId="{2A4445BC-AFBE-4E0B-AF3B-F7DEDC5CCE58}" type="pres">
      <dgm:prSet presAssocID="{D89CAC19-331C-467A-9B1E-2E1550CB794F}" presName="connectorText" presStyleLbl="sibTrans2D1" presStyleIdx="2" presStyleCnt="5"/>
      <dgm:spPr/>
      <dgm:t>
        <a:bodyPr/>
        <a:lstStyle/>
        <a:p>
          <a:endParaRPr lang="zh-TW" altLang="en-US"/>
        </a:p>
      </dgm:t>
    </dgm:pt>
    <dgm:pt modelId="{2A91A39B-D151-4B1F-8AF4-0D79DCC28EAE}" type="pres">
      <dgm:prSet presAssocID="{BE274B22-1CD0-42DD-BC9F-4B903BF3DC0E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AAE8486-9624-4A35-A1D2-A349CE056EA2}" type="pres">
      <dgm:prSet presAssocID="{3BB91E16-6268-4B2E-BD20-3D4DF902EE8E}" presName="sibTrans" presStyleLbl="sibTrans2D1" presStyleIdx="3" presStyleCnt="5"/>
      <dgm:spPr/>
      <dgm:t>
        <a:bodyPr/>
        <a:lstStyle/>
        <a:p>
          <a:endParaRPr lang="zh-TW" altLang="en-US"/>
        </a:p>
      </dgm:t>
    </dgm:pt>
    <dgm:pt modelId="{5875698C-DC20-4DA2-90CA-EAD0689244CB}" type="pres">
      <dgm:prSet presAssocID="{3BB91E16-6268-4B2E-BD20-3D4DF902EE8E}" presName="connectorText" presStyleLbl="sibTrans2D1" presStyleIdx="3" presStyleCnt="5"/>
      <dgm:spPr/>
      <dgm:t>
        <a:bodyPr/>
        <a:lstStyle/>
        <a:p>
          <a:endParaRPr lang="zh-TW" altLang="en-US"/>
        </a:p>
      </dgm:t>
    </dgm:pt>
    <dgm:pt modelId="{371D0223-3DE9-4E04-BAC6-2D2CF10691D1}" type="pres">
      <dgm:prSet presAssocID="{A3F4C826-9B9B-430A-AF94-589DDC98762C}" presName="node" presStyleLbl="node1" presStyleIdx="4" presStyleCnt="6" custLinFactNeighborX="-192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05F1C5E-67E9-487B-B344-51A4B4511066}" type="pres">
      <dgm:prSet presAssocID="{6C6C8A9F-A982-4520-B22E-C526F34E0246}" presName="sibTrans" presStyleLbl="sibTrans2D1" presStyleIdx="4" presStyleCnt="5"/>
      <dgm:spPr/>
      <dgm:t>
        <a:bodyPr/>
        <a:lstStyle/>
        <a:p>
          <a:endParaRPr lang="zh-TW" altLang="en-US"/>
        </a:p>
      </dgm:t>
    </dgm:pt>
    <dgm:pt modelId="{DC578C23-DB1A-49A6-AC5E-A9DF9606E111}" type="pres">
      <dgm:prSet presAssocID="{6C6C8A9F-A982-4520-B22E-C526F34E0246}" presName="connectorText" presStyleLbl="sibTrans2D1" presStyleIdx="4" presStyleCnt="5"/>
      <dgm:spPr/>
      <dgm:t>
        <a:bodyPr/>
        <a:lstStyle/>
        <a:p>
          <a:endParaRPr lang="zh-TW" altLang="en-US"/>
        </a:p>
      </dgm:t>
    </dgm:pt>
    <dgm:pt modelId="{946FAB11-5A55-409A-B9FE-E9DC9138D973}" type="pres">
      <dgm:prSet presAssocID="{998C43C9-44F2-4527-B60E-3844CE0B608B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5177B2EF-51F7-45DB-8BC0-C5F47819B033}" srcId="{8B032299-9836-495B-BA57-B1969E543BF5}" destId="{9ECC8BF1-BEB7-4402-A754-74563DF8F35F}" srcOrd="0" destOrd="0" parTransId="{6FB39F74-D658-46B8-91A8-03780FB1145E}" sibTransId="{E27D7CB6-3452-4C29-9054-CA2ACFA64F36}"/>
    <dgm:cxn modelId="{E5B6A41F-FBCE-4663-93B7-D8A825EEFA00}" srcId="{8B032299-9836-495B-BA57-B1969E543BF5}" destId="{F095CFAB-EFF8-4775-B70B-0754DFA8B701}" srcOrd="1" destOrd="0" parTransId="{5ECBCEAD-DC9E-4546-B7E1-3704B81C9C97}" sibTransId="{AD64B1E6-AC33-47CE-867B-5885D3267553}"/>
    <dgm:cxn modelId="{40BD6AF2-7924-4C70-8CA6-6C840360CF51}" type="presOf" srcId="{40B753E9-0282-4D61-A8CB-352F427CFD11}" destId="{B60AE235-8F0B-4FFA-B8D3-B140094D3D8D}" srcOrd="0" destOrd="0" presId="urn:microsoft.com/office/officeart/2005/8/layout/process5"/>
    <dgm:cxn modelId="{445C98C4-9187-4F46-8B37-DBD2BF518B41}" type="presOf" srcId="{3BB91E16-6268-4B2E-BD20-3D4DF902EE8E}" destId="{7AAE8486-9624-4A35-A1D2-A349CE056EA2}" srcOrd="0" destOrd="0" presId="urn:microsoft.com/office/officeart/2005/8/layout/process5"/>
    <dgm:cxn modelId="{97FA4C69-BE30-486F-BDC3-9B25358076FA}" type="presOf" srcId="{A3F4C826-9B9B-430A-AF94-589DDC98762C}" destId="{371D0223-3DE9-4E04-BAC6-2D2CF10691D1}" srcOrd="0" destOrd="0" presId="urn:microsoft.com/office/officeart/2005/8/layout/process5"/>
    <dgm:cxn modelId="{E37C0F8A-9C97-4496-A588-57299AC726DB}" type="presOf" srcId="{6C6C8A9F-A982-4520-B22E-C526F34E0246}" destId="{DC578C23-DB1A-49A6-AC5E-A9DF9606E111}" srcOrd="1" destOrd="0" presId="urn:microsoft.com/office/officeart/2005/8/layout/process5"/>
    <dgm:cxn modelId="{5AEEC5CF-F59D-4628-B9EE-FFC2EC931ED4}" type="presOf" srcId="{9ECC8BF1-BEB7-4402-A754-74563DF8F35F}" destId="{E18FDEA9-6F01-4E71-886C-6C74C2E34E98}" srcOrd="0" destOrd="0" presId="urn:microsoft.com/office/officeart/2005/8/layout/process5"/>
    <dgm:cxn modelId="{D84C7008-8035-4115-A06A-49D3E227E178}" srcId="{8B032299-9836-495B-BA57-B1969E543BF5}" destId="{40B753E9-0282-4D61-A8CB-352F427CFD11}" srcOrd="2" destOrd="0" parTransId="{C7FCA405-3501-4C86-B490-3CEFD33F05C2}" sibTransId="{D89CAC19-331C-467A-9B1E-2E1550CB794F}"/>
    <dgm:cxn modelId="{ECD16045-EEA9-4AC5-A5C4-2F8779E1823D}" type="presOf" srcId="{BE274B22-1CD0-42DD-BC9F-4B903BF3DC0E}" destId="{2A91A39B-D151-4B1F-8AF4-0D79DCC28EAE}" srcOrd="0" destOrd="0" presId="urn:microsoft.com/office/officeart/2005/8/layout/process5"/>
    <dgm:cxn modelId="{2D4E1101-A6AB-47D2-B656-378D182B6416}" type="presOf" srcId="{E27D7CB6-3452-4C29-9054-CA2ACFA64F36}" destId="{B6EFC89F-07BB-4D0E-80FA-73BBF1EADFCC}" srcOrd="1" destOrd="0" presId="urn:microsoft.com/office/officeart/2005/8/layout/process5"/>
    <dgm:cxn modelId="{343D1D4A-2F64-4A0E-BA0F-1C30CFB14415}" type="presOf" srcId="{3BB91E16-6268-4B2E-BD20-3D4DF902EE8E}" destId="{5875698C-DC20-4DA2-90CA-EAD0689244CB}" srcOrd="1" destOrd="0" presId="urn:microsoft.com/office/officeart/2005/8/layout/process5"/>
    <dgm:cxn modelId="{410CE0DF-D0C5-45C7-9B18-164C20007755}" srcId="{8B032299-9836-495B-BA57-B1969E543BF5}" destId="{A3F4C826-9B9B-430A-AF94-589DDC98762C}" srcOrd="4" destOrd="0" parTransId="{3A34612A-F7B2-467C-B36F-86A16D63BC84}" sibTransId="{6C6C8A9F-A982-4520-B22E-C526F34E0246}"/>
    <dgm:cxn modelId="{F5810254-8BF5-4B7B-AB27-8DC04647C34B}" type="presOf" srcId="{D89CAC19-331C-467A-9B1E-2E1550CB794F}" destId="{2A4445BC-AFBE-4E0B-AF3B-F7DEDC5CCE58}" srcOrd="1" destOrd="0" presId="urn:microsoft.com/office/officeart/2005/8/layout/process5"/>
    <dgm:cxn modelId="{DA859D17-929D-489B-84B8-ADEE673D44CE}" srcId="{8B032299-9836-495B-BA57-B1969E543BF5}" destId="{998C43C9-44F2-4527-B60E-3844CE0B608B}" srcOrd="5" destOrd="0" parTransId="{B3C651D7-3E13-4914-BE20-6DA98300D6EC}" sibTransId="{6260388E-BDDA-4737-9686-0F823FDF53A2}"/>
    <dgm:cxn modelId="{0D012115-8E37-4234-ACA2-C076B18B63D4}" type="presOf" srcId="{AD64B1E6-AC33-47CE-867B-5885D3267553}" destId="{357FEB60-E50C-48FC-B949-C2B8397871A0}" srcOrd="1" destOrd="0" presId="urn:microsoft.com/office/officeart/2005/8/layout/process5"/>
    <dgm:cxn modelId="{B4D9B2D3-2070-4A8C-9AE9-F919F6793C0F}" type="presOf" srcId="{998C43C9-44F2-4527-B60E-3844CE0B608B}" destId="{946FAB11-5A55-409A-B9FE-E9DC9138D973}" srcOrd="0" destOrd="0" presId="urn:microsoft.com/office/officeart/2005/8/layout/process5"/>
    <dgm:cxn modelId="{BFCD7C20-8955-42A8-A55E-B5438C769C81}" type="presOf" srcId="{AD64B1E6-AC33-47CE-867B-5885D3267553}" destId="{67C0F8CB-A5E4-4914-A2D7-5EB9AD10D075}" srcOrd="0" destOrd="0" presId="urn:microsoft.com/office/officeart/2005/8/layout/process5"/>
    <dgm:cxn modelId="{442FD726-BB7A-4157-AFE7-760B86999156}" type="presOf" srcId="{8B032299-9836-495B-BA57-B1969E543BF5}" destId="{CA657CF0-05B5-43F9-89C8-25C1719591B3}" srcOrd="0" destOrd="0" presId="urn:microsoft.com/office/officeart/2005/8/layout/process5"/>
    <dgm:cxn modelId="{A530C7C4-3794-4A65-A607-4FF91FF01A59}" type="presOf" srcId="{E27D7CB6-3452-4C29-9054-CA2ACFA64F36}" destId="{22693186-A753-47E0-9AD6-3148ED062C76}" srcOrd="0" destOrd="0" presId="urn:microsoft.com/office/officeart/2005/8/layout/process5"/>
    <dgm:cxn modelId="{F3AE7468-FED8-4DBD-9DA1-1BEA8F9B1DD3}" type="presOf" srcId="{6C6C8A9F-A982-4520-B22E-C526F34E0246}" destId="{C05F1C5E-67E9-487B-B344-51A4B4511066}" srcOrd="0" destOrd="0" presId="urn:microsoft.com/office/officeart/2005/8/layout/process5"/>
    <dgm:cxn modelId="{26D12A0C-C0A3-4A00-8EA1-566EC7D9C4BB}" type="presOf" srcId="{F095CFAB-EFF8-4775-B70B-0754DFA8B701}" destId="{83D447DA-5350-4F7E-83CA-CEE6FAAE0F3B}" srcOrd="0" destOrd="0" presId="urn:microsoft.com/office/officeart/2005/8/layout/process5"/>
    <dgm:cxn modelId="{5C6D684C-3A61-4787-9567-6FB9A64EADE5}" type="presOf" srcId="{D89CAC19-331C-467A-9B1E-2E1550CB794F}" destId="{F00820F1-4F4B-4B6F-8174-8F9FC3D40C16}" srcOrd="0" destOrd="0" presId="urn:microsoft.com/office/officeart/2005/8/layout/process5"/>
    <dgm:cxn modelId="{3A498D3A-7C7F-4859-8E4B-2D3120F1FD1C}" srcId="{8B032299-9836-495B-BA57-B1969E543BF5}" destId="{BE274B22-1CD0-42DD-BC9F-4B903BF3DC0E}" srcOrd="3" destOrd="0" parTransId="{90DADA23-7EF1-462F-8F74-3E9FCA1D920F}" sibTransId="{3BB91E16-6268-4B2E-BD20-3D4DF902EE8E}"/>
    <dgm:cxn modelId="{B2BB6FAB-7C4C-4970-9A79-1D75812EC1D6}" type="presParOf" srcId="{CA657CF0-05B5-43F9-89C8-25C1719591B3}" destId="{E18FDEA9-6F01-4E71-886C-6C74C2E34E98}" srcOrd="0" destOrd="0" presId="urn:microsoft.com/office/officeart/2005/8/layout/process5"/>
    <dgm:cxn modelId="{B572E75E-7B6B-48A2-910D-125AF985E1E7}" type="presParOf" srcId="{CA657CF0-05B5-43F9-89C8-25C1719591B3}" destId="{22693186-A753-47E0-9AD6-3148ED062C76}" srcOrd="1" destOrd="0" presId="urn:microsoft.com/office/officeart/2005/8/layout/process5"/>
    <dgm:cxn modelId="{CFE03156-A963-4DDD-9055-1B5BA509E55E}" type="presParOf" srcId="{22693186-A753-47E0-9AD6-3148ED062C76}" destId="{B6EFC89F-07BB-4D0E-80FA-73BBF1EADFCC}" srcOrd="0" destOrd="0" presId="urn:microsoft.com/office/officeart/2005/8/layout/process5"/>
    <dgm:cxn modelId="{92797339-C990-4B48-9215-A99500D1C256}" type="presParOf" srcId="{CA657CF0-05B5-43F9-89C8-25C1719591B3}" destId="{83D447DA-5350-4F7E-83CA-CEE6FAAE0F3B}" srcOrd="2" destOrd="0" presId="urn:microsoft.com/office/officeart/2005/8/layout/process5"/>
    <dgm:cxn modelId="{E98EC279-9560-4AE3-BF48-12411A00AB47}" type="presParOf" srcId="{CA657CF0-05B5-43F9-89C8-25C1719591B3}" destId="{67C0F8CB-A5E4-4914-A2D7-5EB9AD10D075}" srcOrd="3" destOrd="0" presId="urn:microsoft.com/office/officeart/2005/8/layout/process5"/>
    <dgm:cxn modelId="{732AB143-99B0-44A7-A1BF-33F1013D60B6}" type="presParOf" srcId="{67C0F8CB-A5E4-4914-A2D7-5EB9AD10D075}" destId="{357FEB60-E50C-48FC-B949-C2B8397871A0}" srcOrd="0" destOrd="0" presId="urn:microsoft.com/office/officeart/2005/8/layout/process5"/>
    <dgm:cxn modelId="{A5FBB0E9-7241-43AD-9997-D9D8EF611DF3}" type="presParOf" srcId="{CA657CF0-05B5-43F9-89C8-25C1719591B3}" destId="{B60AE235-8F0B-4FFA-B8D3-B140094D3D8D}" srcOrd="4" destOrd="0" presId="urn:microsoft.com/office/officeart/2005/8/layout/process5"/>
    <dgm:cxn modelId="{347B6B0F-6F42-4FF2-83E1-C883EB11E0AF}" type="presParOf" srcId="{CA657CF0-05B5-43F9-89C8-25C1719591B3}" destId="{F00820F1-4F4B-4B6F-8174-8F9FC3D40C16}" srcOrd="5" destOrd="0" presId="urn:microsoft.com/office/officeart/2005/8/layout/process5"/>
    <dgm:cxn modelId="{0B220F22-E0FC-4C10-92D5-131E02783D81}" type="presParOf" srcId="{F00820F1-4F4B-4B6F-8174-8F9FC3D40C16}" destId="{2A4445BC-AFBE-4E0B-AF3B-F7DEDC5CCE58}" srcOrd="0" destOrd="0" presId="urn:microsoft.com/office/officeart/2005/8/layout/process5"/>
    <dgm:cxn modelId="{4295B55B-7709-4504-BB25-2F3195FFCCFD}" type="presParOf" srcId="{CA657CF0-05B5-43F9-89C8-25C1719591B3}" destId="{2A91A39B-D151-4B1F-8AF4-0D79DCC28EAE}" srcOrd="6" destOrd="0" presId="urn:microsoft.com/office/officeart/2005/8/layout/process5"/>
    <dgm:cxn modelId="{21C7529F-981F-48F7-BE05-C5F6D033C783}" type="presParOf" srcId="{CA657CF0-05B5-43F9-89C8-25C1719591B3}" destId="{7AAE8486-9624-4A35-A1D2-A349CE056EA2}" srcOrd="7" destOrd="0" presId="urn:microsoft.com/office/officeart/2005/8/layout/process5"/>
    <dgm:cxn modelId="{339A9F4F-2150-40D5-9AF3-FB740F7982E6}" type="presParOf" srcId="{7AAE8486-9624-4A35-A1D2-A349CE056EA2}" destId="{5875698C-DC20-4DA2-90CA-EAD0689244CB}" srcOrd="0" destOrd="0" presId="urn:microsoft.com/office/officeart/2005/8/layout/process5"/>
    <dgm:cxn modelId="{2D17A5BC-CD4D-4FFC-BEFB-C7464F1C1BC0}" type="presParOf" srcId="{CA657CF0-05B5-43F9-89C8-25C1719591B3}" destId="{371D0223-3DE9-4E04-BAC6-2D2CF10691D1}" srcOrd="8" destOrd="0" presId="urn:microsoft.com/office/officeart/2005/8/layout/process5"/>
    <dgm:cxn modelId="{07C1298D-2E5D-46CC-A52D-EB8531FBC7AF}" type="presParOf" srcId="{CA657CF0-05B5-43F9-89C8-25C1719591B3}" destId="{C05F1C5E-67E9-487B-B344-51A4B4511066}" srcOrd="9" destOrd="0" presId="urn:microsoft.com/office/officeart/2005/8/layout/process5"/>
    <dgm:cxn modelId="{5444C1DB-CF74-4C61-BD2A-D05BBDF481D1}" type="presParOf" srcId="{C05F1C5E-67E9-487B-B344-51A4B4511066}" destId="{DC578C23-DB1A-49A6-AC5E-A9DF9606E111}" srcOrd="0" destOrd="0" presId="urn:microsoft.com/office/officeart/2005/8/layout/process5"/>
    <dgm:cxn modelId="{C87E7366-006C-453F-A27F-8D0E7106605E}" type="presParOf" srcId="{CA657CF0-05B5-43F9-89C8-25C1719591B3}" destId="{946FAB11-5A55-409A-B9FE-E9DC9138D973}" srcOrd="10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8FDEA9-6F01-4E71-886C-6C74C2E34E98}">
      <dsp:nvSpPr>
        <dsp:cNvPr id="0" name=""/>
        <dsp:cNvSpPr/>
      </dsp:nvSpPr>
      <dsp:spPr>
        <a:xfrm>
          <a:off x="97043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33000">
              <a:srgbClr val="7030A0"/>
            </a:gs>
            <a:gs pos="65000">
              <a:srgbClr val="00B0F0"/>
            </a:gs>
            <a:gs pos="100000">
              <a:schemeClr val="bg1"/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旋轉咖啡杯</a:t>
          </a:r>
          <a:endParaRPr lang="zh-TW" altLang="en-US" sz="4000" kern="1200" dirty="0"/>
        </a:p>
      </dsp:txBody>
      <dsp:txXfrm>
        <a:off x="144776" y="50451"/>
        <a:ext cx="2620721" cy="1534246"/>
      </dsp:txXfrm>
    </dsp:sp>
    <dsp:sp modelId="{22693186-A753-47E0-9AD6-3148ED062C76}">
      <dsp:nvSpPr>
        <dsp:cNvPr id="0" name=""/>
        <dsp:cNvSpPr/>
      </dsp:nvSpPr>
      <dsp:spPr>
        <a:xfrm>
          <a:off x="3052255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3052255" y="615490"/>
        <a:ext cx="403082" cy="404168"/>
      </dsp:txXfrm>
    </dsp:sp>
    <dsp:sp modelId="{83D447DA-5350-4F7E-83CA-CEE6FAAE0F3B}">
      <dsp:nvSpPr>
        <dsp:cNvPr id="0" name=""/>
        <dsp:cNvSpPr/>
      </dsp:nvSpPr>
      <dsp:spPr>
        <a:xfrm>
          <a:off x="3899706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lumMod val="40000"/>
                <a:lumOff val="60000"/>
              </a:schemeClr>
            </a:gs>
            <a:gs pos="33000">
              <a:srgbClr val="7030A0"/>
            </a:gs>
            <a:gs pos="65000">
              <a:srgbClr val="F963FD"/>
            </a:gs>
            <a:gs pos="100000">
              <a:schemeClr val="bg1"/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摩天輪</a:t>
          </a:r>
          <a:endParaRPr lang="zh-TW" altLang="en-US" sz="4000" kern="1200" dirty="0"/>
        </a:p>
      </dsp:txBody>
      <dsp:txXfrm>
        <a:off x="3947439" y="50451"/>
        <a:ext cx="2620721" cy="1534246"/>
      </dsp:txXfrm>
    </dsp:sp>
    <dsp:sp modelId="{67C0F8CB-A5E4-4914-A2D7-5EB9AD10D075}">
      <dsp:nvSpPr>
        <dsp:cNvPr id="0" name=""/>
        <dsp:cNvSpPr/>
      </dsp:nvSpPr>
      <dsp:spPr>
        <a:xfrm>
          <a:off x="6854918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6854918" y="615490"/>
        <a:ext cx="403082" cy="404168"/>
      </dsp:txXfrm>
    </dsp:sp>
    <dsp:sp modelId="{B60AE235-8F0B-4FFA-B8D3-B140094D3D8D}">
      <dsp:nvSpPr>
        <dsp:cNvPr id="0" name=""/>
        <dsp:cNvSpPr/>
      </dsp:nvSpPr>
      <dsp:spPr>
        <a:xfrm>
          <a:off x="7702368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12000">
              <a:schemeClr val="bg1"/>
            </a:gs>
            <a:gs pos="36000">
              <a:srgbClr val="7030A0"/>
            </a:gs>
            <a:gs pos="62000">
              <a:srgbClr val="00B0F0"/>
            </a:gs>
            <a:gs pos="91000">
              <a:schemeClr val="bg1"/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瘋狂甜甜圈</a:t>
          </a:r>
          <a:endParaRPr lang="zh-TW" altLang="en-US" sz="4000" kern="1200" dirty="0"/>
        </a:p>
      </dsp:txBody>
      <dsp:txXfrm>
        <a:off x="7750101" y="50451"/>
        <a:ext cx="2620721" cy="1534246"/>
      </dsp:txXfrm>
    </dsp:sp>
    <dsp:sp modelId="{F00820F1-4F4B-4B6F-8174-8F9FC3D40C16}">
      <dsp:nvSpPr>
        <dsp:cNvPr id="0" name=""/>
        <dsp:cNvSpPr/>
      </dsp:nvSpPr>
      <dsp:spPr>
        <a:xfrm rot="5400000">
          <a:off x="8772546" y="1822564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-5400000">
        <a:off x="8858378" y="1871456"/>
        <a:ext cx="404168" cy="403082"/>
      </dsp:txXfrm>
    </dsp:sp>
    <dsp:sp modelId="{2A91A39B-D151-4B1F-8AF4-0D79DCC28EAE}">
      <dsp:nvSpPr>
        <dsp:cNvPr id="0" name=""/>
        <dsp:cNvSpPr/>
      </dsp:nvSpPr>
      <dsp:spPr>
        <a:xfrm>
          <a:off x="7702368" y="2718906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bg1"/>
            </a:gs>
            <a:gs pos="26000">
              <a:srgbClr val="F963FD"/>
            </a:gs>
            <a:gs pos="75000">
              <a:srgbClr val="7030A0"/>
            </a:gs>
            <a:gs pos="52000">
              <a:srgbClr val="00B0F0"/>
            </a:gs>
            <a:gs pos="92000">
              <a:schemeClr val="bg1"/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幸運碰碰車</a:t>
          </a:r>
          <a:endParaRPr lang="zh-TW" altLang="en-US" sz="4000" kern="1200" dirty="0"/>
        </a:p>
      </dsp:txBody>
      <dsp:txXfrm>
        <a:off x="7750101" y="2766639"/>
        <a:ext cx="2620721" cy="1534246"/>
      </dsp:txXfrm>
    </dsp:sp>
    <dsp:sp modelId="{7AAE8486-9624-4A35-A1D2-A349CE056EA2}">
      <dsp:nvSpPr>
        <dsp:cNvPr id="0" name=""/>
        <dsp:cNvSpPr/>
      </dsp:nvSpPr>
      <dsp:spPr>
        <a:xfrm rot="10800000">
          <a:off x="6848318" y="3196955"/>
          <a:ext cx="603529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7029377" y="3331678"/>
        <a:ext cx="422470" cy="404168"/>
      </dsp:txXfrm>
    </dsp:sp>
    <dsp:sp modelId="{371D0223-3DE9-4E04-BAC6-2D2CF10691D1}">
      <dsp:nvSpPr>
        <dsp:cNvPr id="0" name=""/>
        <dsp:cNvSpPr/>
      </dsp:nvSpPr>
      <dsp:spPr>
        <a:xfrm>
          <a:off x="3847446" y="2718906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bg1"/>
            </a:gs>
            <a:gs pos="33000">
              <a:srgbClr val="7030A0"/>
            </a:gs>
            <a:gs pos="65000">
              <a:srgbClr val="00B0F0"/>
            </a:gs>
            <a:gs pos="100000">
              <a:schemeClr val="bg1"/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尋寶船</a:t>
          </a:r>
          <a:endParaRPr lang="zh-TW" altLang="en-US" sz="4000" kern="1200" dirty="0"/>
        </a:p>
      </dsp:txBody>
      <dsp:txXfrm>
        <a:off x="3895179" y="2766639"/>
        <a:ext cx="2620721" cy="1534246"/>
      </dsp:txXfrm>
    </dsp:sp>
    <dsp:sp modelId="{C05F1C5E-67E9-487B-B344-51A4B4511066}">
      <dsp:nvSpPr>
        <dsp:cNvPr id="0" name=""/>
        <dsp:cNvSpPr/>
      </dsp:nvSpPr>
      <dsp:spPr>
        <a:xfrm rot="10800000">
          <a:off x="3071784" y="3196955"/>
          <a:ext cx="548134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3236224" y="3331678"/>
        <a:ext cx="383694" cy="404168"/>
      </dsp:txXfrm>
    </dsp:sp>
    <dsp:sp modelId="{946FAB11-5A55-409A-B9FE-E9DC9138D973}">
      <dsp:nvSpPr>
        <dsp:cNvPr id="0" name=""/>
        <dsp:cNvSpPr/>
      </dsp:nvSpPr>
      <dsp:spPr>
        <a:xfrm>
          <a:off x="97043" y="2718906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lumMod val="40000"/>
                <a:lumOff val="60000"/>
              </a:schemeClr>
            </a:gs>
            <a:gs pos="33000">
              <a:srgbClr val="7030A0"/>
            </a:gs>
            <a:gs pos="65000">
              <a:srgbClr val="F963FD"/>
            </a:gs>
            <a:gs pos="100000">
              <a:schemeClr val="bg1"/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回家</a:t>
          </a:r>
          <a:endParaRPr lang="zh-TW" altLang="en-US" sz="4000" kern="1200" dirty="0"/>
        </a:p>
      </dsp:txBody>
      <dsp:txXfrm>
        <a:off x="144776" y="2766639"/>
        <a:ext cx="2620721" cy="1534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F6FFB-6535-4ACF-92AB-E4B7B8BE95C5}" type="datetimeFigureOut">
              <a:rPr lang="zh-TW" altLang="en-US" smtClean="0"/>
              <a:t>2023/1/9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034D1-1FAA-4E4F-B5C9-1B565708AC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757879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F6FFB-6535-4ACF-92AB-E4B7B8BE95C5}" type="datetimeFigureOut">
              <a:rPr lang="zh-TW" altLang="en-US" smtClean="0"/>
              <a:t>2023/1/9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034D1-1FAA-4E4F-B5C9-1B565708AC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71879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F6FFB-6535-4ACF-92AB-E4B7B8BE95C5}" type="datetimeFigureOut">
              <a:rPr lang="zh-TW" altLang="en-US" smtClean="0"/>
              <a:t>2023/1/9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034D1-1FAA-4E4F-B5C9-1B565708AC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2459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F6FFB-6535-4ACF-92AB-E4B7B8BE95C5}" type="datetimeFigureOut">
              <a:rPr lang="zh-TW" altLang="en-US" smtClean="0"/>
              <a:t>2023/1/9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034D1-1FAA-4E4F-B5C9-1B565708AC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2680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F6FFB-6535-4ACF-92AB-E4B7B8BE95C5}" type="datetimeFigureOut">
              <a:rPr lang="zh-TW" altLang="en-US" smtClean="0"/>
              <a:t>2023/1/9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034D1-1FAA-4E4F-B5C9-1B565708AC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237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F6FFB-6535-4ACF-92AB-E4B7B8BE95C5}" type="datetimeFigureOut">
              <a:rPr lang="zh-TW" altLang="en-US" smtClean="0"/>
              <a:t>2023/1/9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034D1-1FAA-4E4F-B5C9-1B565708AC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4060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F6FFB-6535-4ACF-92AB-E4B7B8BE95C5}" type="datetimeFigureOut">
              <a:rPr lang="zh-TW" altLang="en-US" smtClean="0"/>
              <a:t>2023/1/9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034D1-1FAA-4E4F-B5C9-1B565708AC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0431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F6FFB-6535-4ACF-92AB-E4B7B8BE95C5}" type="datetimeFigureOut">
              <a:rPr lang="zh-TW" altLang="en-US" smtClean="0"/>
              <a:t>2023/1/9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034D1-1FAA-4E4F-B5C9-1B565708AC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0095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F6FFB-6535-4ACF-92AB-E4B7B8BE95C5}" type="datetimeFigureOut">
              <a:rPr lang="zh-TW" altLang="en-US" smtClean="0"/>
              <a:t>2023/1/9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034D1-1FAA-4E4F-B5C9-1B565708AC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0926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F6FFB-6535-4ACF-92AB-E4B7B8BE95C5}" type="datetimeFigureOut">
              <a:rPr lang="zh-TW" altLang="en-US" smtClean="0"/>
              <a:t>2023/1/9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034D1-1FAA-4E4F-B5C9-1B565708AC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5293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F6FFB-6535-4ACF-92AB-E4B7B8BE95C5}" type="datetimeFigureOut">
              <a:rPr lang="zh-TW" altLang="en-US" smtClean="0"/>
              <a:t>2023/1/9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034D1-1FAA-4E4F-B5C9-1B565708AC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26886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BF6FFB-6535-4ACF-92AB-E4B7B8BE95C5}" type="datetimeFigureOut">
              <a:rPr lang="zh-TW" altLang="en-US" smtClean="0"/>
              <a:t>2023/1/9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7034D1-1FAA-4E4F-B5C9-1B565708AC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0532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規劃</a:t>
            </a:r>
            <a:r>
              <a:rPr lang="zh-TW" altLang="en-US" dirty="0"/>
              <a:t> </a:t>
            </a:r>
            <a:r>
              <a:rPr lang="zh-TW" altLang="en-US" dirty="0" smtClean="0"/>
              <a:t>阿</a:t>
            </a:r>
            <a:r>
              <a:rPr lang="en-US" altLang="zh-TW" dirty="0" err="1" smtClean="0"/>
              <a:t>k</a:t>
            </a:r>
            <a:r>
              <a:rPr lang="en-US" altLang="zh-TW" dirty="0" err="1"/>
              <a:t>i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58443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規</a:t>
            </a:r>
            <a:r>
              <a:rPr lang="zh-TW" altLang="en-US" dirty="0"/>
              <a:t>劃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440812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42727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441744"/>
              </p:ext>
            </p:extLst>
          </p:nvPr>
        </p:nvGraphicFramePr>
        <p:xfrm>
          <a:off x="838200" y="1825624"/>
          <a:ext cx="10515599" cy="3854739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1497297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497297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497297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497297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497297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497297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31817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926406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票種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門票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園區自營遊樂設施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委外小型遊樂設施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小小水樂園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夏季開放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272223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全票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31000">
                          <a:srgbClr val="00B0F0"/>
                        </a:gs>
                        <a:gs pos="61000">
                          <a:srgbClr val="F963FD"/>
                        </a:gs>
                        <a:gs pos="90000">
                          <a:schemeClr val="bg1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>
                          <a:effectLst/>
                        </a:rPr>
                        <a:t>優待票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團體票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828055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含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  <a:br>
                        <a:rPr lang="en-US" altLang="zh-TW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  <a:r>
                        <a:rPr lang="en-US" altLang="zh-TW">
                          <a:effectLst/>
                        </a:rPr>
                        <a:t>7</a:t>
                      </a:r>
                      <a:r>
                        <a:rPr lang="zh-TW" altLang="en-US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82805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kern="1200" dirty="0" smtClean="0">
                          <a:effectLst/>
                        </a:rPr>
                        <a:t>20 (8</a:t>
                      </a:r>
                      <a:r>
                        <a:rPr lang="zh-TW" altLang="en-US" sz="1800" kern="1200" dirty="0" smtClean="0">
                          <a:effectLst/>
                        </a:rPr>
                        <a:t>項</a:t>
                      </a:r>
                      <a:r>
                        <a:rPr lang="en-US" altLang="zh-TW" sz="1800" kern="1200" dirty="0" smtClean="0">
                          <a:effectLst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4848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000000"/>
                </a:solidFill>
                <a:latin typeface="Arial" panose="020B0604020202020204" pitchFamily="34" charset="0"/>
              </a:rPr>
              <a:t>尋寶船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仿木造古戰船的造型，以左右擺盪凌空飛渡，體驗離心力的刺激感。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尖叫指數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⚡⚡⚡⚡⚡</a:t>
            </a:r>
            <a:endParaRPr lang="zh-TW" altLang="en-US" dirty="0"/>
          </a:p>
        </p:txBody>
      </p:sp>
      <p:pic>
        <p:nvPicPr>
          <p:cNvPr id="1026" name="Picture 2" descr="尋寶船(海盜船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2126">
            <a:off x="6752841" y="2202873"/>
            <a:ext cx="4600960" cy="3796145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FF7C80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72457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幸福碰碰車	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以繽紛彩繪的跑車為主題，讓小朋友駕駛最酷、最炫的跑車，奔馳與追逐。</a:t>
            </a:r>
          </a:p>
          <a:p>
            <a:endParaRPr lang="zh-TW" altLang="en-US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⚡⚡⚡☁☁</a:t>
            </a:r>
          </a:p>
        </p:txBody>
      </p:sp>
      <p:pic>
        <p:nvPicPr>
          <p:cNvPr id="2050" name="Picture 2" descr="幸福碰碰車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50860">
            <a:off x="6788729" y="2192806"/>
            <a:ext cx="4822631" cy="361697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66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0890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兒童新樂園</a:t>
            </a:r>
            <a:r>
              <a:rPr lang="en-US" altLang="zh-TW" dirty="0">
                <a:solidFill>
                  <a:srgbClr val="00B0F0"/>
                </a:solidFill>
              </a:rPr>
              <a:t>https://www.tcap.taipei/Default.aspx</a:t>
            </a:r>
            <a:endParaRPr lang="zh-TW" altLang="en-US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6439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170</Words>
  <Application>Microsoft Office PowerPoint</Application>
  <PresentationFormat>寬螢幕</PresentationFormat>
  <Paragraphs>35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1" baseType="lpstr">
      <vt:lpstr>新細明體</vt:lpstr>
      <vt:lpstr>Arial</vt:lpstr>
      <vt:lpstr>Calibri</vt:lpstr>
      <vt:lpstr>Calibri Light</vt:lpstr>
      <vt:lpstr>Office 佈景主題</vt:lpstr>
      <vt:lpstr>兒童新樂園一日遊</vt:lpstr>
      <vt:lpstr>規劃</vt:lpstr>
      <vt:lpstr>票價</vt:lpstr>
      <vt:lpstr>尋寶船</vt:lpstr>
      <vt:lpstr>幸福碰碰車 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7</cp:revision>
  <dcterms:created xsi:type="dcterms:W3CDTF">2022-12-26T05:57:49Z</dcterms:created>
  <dcterms:modified xsi:type="dcterms:W3CDTF">2023-01-09T06:15:23Z</dcterms:modified>
</cp:coreProperties>
</file>