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AFC"/>
    <a:srgbClr val="FFFFFF"/>
    <a:srgbClr val="FFC6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D3F72C-2D4A-44AF-8519-12E6F72827FC}" type="doc">
      <dgm:prSet loTypeId="urn:microsoft.com/office/officeart/2005/8/layout/process5" loCatId="process" qsTypeId="urn:microsoft.com/office/officeart/2005/8/quickstyle/3d1" qsCatId="3D" csTypeId="urn:microsoft.com/office/officeart/2005/8/colors/accent4_5" csCatId="accent4" phldr="1"/>
      <dgm:spPr/>
      <dgm:t>
        <a:bodyPr/>
        <a:lstStyle/>
        <a:p>
          <a:endParaRPr lang="zh-TW" altLang="en-US"/>
        </a:p>
      </dgm:t>
    </dgm:pt>
    <dgm:pt modelId="{D64A5C17-8E43-4819-BA42-131DACF5334B}">
      <dgm:prSet phldrT="[文字]"/>
      <dgm:spPr>
        <a:gradFill rotWithShape="0">
          <a:gsLst>
            <a:gs pos="54000">
              <a:srgbClr val="A6AAFC"/>
            </a:gs>
            <a:gs pos="9000">
              <a:srgbClr val="A6AAFC"/>
            </a:gs>
            <a:gs pos="100000">
              <a:srgbClr val="0070C0"/>
            </a:gs>
          </a:gsLst>
        </a:gradFill>
      </dgm:spPr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8161EF44-3D2C-4ED5-ACC2-6CC19D56A5A0}" type="parTrans" cxnId="{3B4364BF-55CE-4C66-8483-831216837549}">
      <dgm:prSet/>
      <dgm:spPr/>
      <dgm:t>
        <a:bodyPr/>
        <a:lstStyle/>
        <a:p>
          <a:endParaRPr lang="zh-TW" altLang="en-US"/>
        </a:p>
      </dgm:t>
    </dgm:pt>
    <dgm:pt modelId="{A0D69336-039A-4F4F-8932-B2D42C6D5FEC}" type="sibTrans" cxnId="{3B4364BF-55CE-4C66-8483-831216837549}">
      <dgm:prSet/>
      <dgm:spPr/>
      <dgm:t>
        <a:bodyPr/>
        <a:lstStyle/>
        <a:p>
          <a:endParaRPr lang="zh-TW" altLang="en-US"/>
        </a:p>
      </dgm:t>
    </dgm:pt>
    <dgm:pt modelId="{C602931F-AFA0-4301-B360-0F4103ABE20C}">
      <dgm:prSet phldrT="[文字]"/>
      <dgm:spPr>
        <a:gradFill rotWithShape="0">
          <a:gsLst>
            <a:gs pos="50000">
              <a:srgbClr val="A6AAFC"/>
            </a:gs>
            <a:gs pos="100000">
              <a:srgbClr val="0070C0"/>
            </a:gs>
          </a:gsLst>
        </a:gradFill>
      </dgm:spPr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6EB9FA57-FA9A-40B4-8900-0C5C5DE4B695}" type="parTrans" cxnId="{E4BFFC67-1614-4AA0-A4B3-33459B93B00D}">
      <dgm:prSet/>
      <dgm:spPr/>
      <dgm:t>
        <a:bodyPr/>
        <a:lstStyle/>
        <a:p>
          <a:endParaRPr lang="zh-TW" altLang="en-US"/>
        </a:p>
      </dgm:t>
    </dgm:pt>
    <dgm:pt modelId="{668B078A-4D63-4627-8BBF-4F4AF2F04F19}" type="sibTrans" cxnId="{E4BFFC67-1614-4AA0-A4B3-33459B93B00D}">
      <dgm:prSet/>
      <dgm:spPr/>
      <dgm:t>
        <a:bodyPr/>
        <a:lstStyle/>
        <a:p>
          <a:endParaRPr lang="zh-TW" altLang="en-US"/>
        </a:p>
      </dgm:t>
    </dgm:pt>
    <dgm:pt modelId="{D84368CA-C13D-411E-A99F-7B7F62D0D806}">
      <dgm:prSet phldrT="[文字]"/>
      <dgm:spPr>
        <a:gradFill rotWithShape="0">
          <a:gsLst>
            <a:gs pos="40000">
              <a:srgbClr val="0070C0"/>
            </a:gs>
            <a:gs pos="54000">
              <a:srgbClr val="A6AAFC"/>
            </a:gs>
          </a:gsLst>
        </a:gra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739B4657-4CE8-48CB-9BE5-D6A73084CDE5}" type="parTrans" cxnId="{8CC9EFE3-EBDA-4705-8D1B-618063B72306}">
      <dgm:prSet/>
      <dgm:spPr/>
      <dgm:t>
        <a:bodyPr/>
        <a:lstStyle/>
        <a:p>
          <a:endParaRPr lang="zh-TW" altLang="en-US"/>
        </a:p>
      </dgm:t>
    </dgm:pt>
    <dgm:pt modelId="{AFB11192-F7D9-4C1F-87E8-33B2D7B5E80A}" type="sibTrans" cxnId="{8CC9EFE3-EBDA-4705-8D1B-618063B72306}">
      <dgm:prSet/>
      <dgm:spPr/>
      <dgm:t>
        <a:bodyPr/>
        <a:lstStyle/>
        <a:p>
          <a:endParaRPr lang="zh-TW" altLang="en-US"/>
        </a:p>
      </dgm:t>
    </dgm:pt>
    <dgm:pt modelId="{F4FB0347-D62D-474A-8862-BFD4C73BF31B}">
      <dgm:prSet phldrT="[文字]"/>
      <dgm:spPr>
        <a:gradFill rotWithShape="0">
          <a:gsLst>
            <a:gs pos="19000">
              <a:srgbClr val="0070C0"/>
            </a:gs>
            <a:gs pos="100000">
              <a:srgbClr val="A6AAFC"/>
            </a:gs>
          </a:gsLst>
        </a:gradFill>
      </dgm:spPr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098A5E1D-98D1-43CF-B5DE-451007DCDB55}" type="parTrans" cxnId="{A7A7114B-4AF1-46B9-BD61-FCCFFD1B195E}">
      <dgm:prSet/>
      <dgm:spPr/>
      <dgm:t>
        <a:bodyPr/>
        <a:lstStyle/>
        <a:p>
          <a:endParaRPr lang="zh-TW" altLang="en-US"/>
        </a:p>
      </dgm:t>
    </dgm:pt>
    <dgm:pt modelId="{3456091A-01C9-48DF-ADCC-9DFEA98FA76B}" type="sibTrans" cxnId="{A7A7114B-4AF1-46B9-BD61-FCCFFD1B195E}">
      <dgm:prSet/>
      <dgm:spPr/>
      <dgm:t>
        <a:bodyPr/>
        <a:lstStyle/>
        <a:p>
          <a:endParaRPr lang="zh-TW" altLang="en-US"/>
        </a:p>
      </dgm:t>
    </dgm:pt>
    <dgm:pt modelId="{C73D4605-1770-49EC-9675-0E1F63653811}">
      <dgm:prSet phldrT="[文字]"/>
      <dgm:spPr>
        <a:gradFill rotWithShape="0">
          <a:gsLst>
            <a:gs pos="0">
              <a:srgbClr val="0070C0"/>
            </a:gs>
            <a:gs pos="68000">
              <a:srgbClr val="A6AAFC"/>
            </a:gs>
          </a:gsLst>
        </a:gradFill>
      </dgm:spPr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8FD19701-A1C0-4B50-AEEA-96EDEC4536D2}" type="parTrans" cxnId="{3513F649-4524-41B3-B855-4AD8BEB60CEC}">
      <dgm:prSet/>
      <dgm:spPr/>
      <dgm:t>
        <a:bodyPr/>
        <a:lstStyle/>
        <a:p>
          <a:endParaRPr lang="zh-TW" altLang="en-US"/>
        </a:p>
      </dgm:t>
    </dgm:pt>
    <dgm:pt modelId="{80B031CD-C7F4-4598-A3E1-1A22DD95B0CE}" type="sibTrans" cxnId="{3513F649-4524-41B3-B855-4AD8BEB60CEC}">
      <dgm:prSet/>
      <dgm:spPr/>
      <dgm:t>
        <a:bodyPr/>
        <a:lstStyle/>
        <a:p>
          <a:endParaRPr lang="zh-TW" altLang="en-US"/>
        </a:p>
      </dgm:t>
    </dgm:pt>
    <dgm:pt modelId="{076779C0-1827-49E4-B8DF-6F8843778373}">
      <dgm:prSet phldrT="[文字]"/>
      <dgm:spPr>
        <a:gradFill rotWithShape="0">
          <a:gsLst>
            <a:gs pos="50000">
              <a:srgbClr val="A6AAFC"/>
            </a:gs>
            <a:gs pos="100000">
              <a:srgbClr val="0070C0"/>
            </a:gs>
          </a:gsLst>
        </a:gradFill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BE602AA3-6F4A-4C24-8555-48EFFD9AC75D}" type="parTrans" cxnId="{265A2AF3-E81C-484D-951A-C1972D5F0EAE}">
      <dgm:prSet/>
      <dgm:spPr/>
      <dgm:t>
        <a:bodyPr/>
        <a:lstStyle/>
        <a:p>
          <a:endParaRPr lang="zh-TW" altLang="en-US"/>
        </a:p>
      </dgm:t>
    </dgm:pt>
    <dgm:pt modelId="{9EF2EE8E-FDCC-4692-97C4-EB617AE5AFC5}" type="sibTrans" cxnId="{265A2AF3-E81C-484D-951A-C1972D5F0EAE}">
      <dgm:prSet/>
      <dgm:spPr/>
      <dgm:t>
        <a:bodyPr/>
        <a:lstStyle/>
        <a:p>
          <a:endParaRPr lang="zh-TW" altLang="en-US"/>
        </a:p>
      </dgm:t>
    </dgm:pt>
    <dgm:pt modelId="{4D3FC6F4-E8BD-4F8C-95CA-1E1FB211D087}" type="pres">
      <dgm:prSet presAssocID="{00D3F72C-2D4A-44AF-8519-12E6F72827F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3CF8E6C-CDC6-45AD-87F9-4294C57ECB55}" type="pres">
      <dgm:prSet presAssocID="{D64A5C17-8E43-4819-BA42-131DACF5334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58B791-C892-440B-B1EB-FF10B8E1BD99}" type="pres">
      <dgm:prSet presAssocID="{A0D69336-039A-4F4F-8932-B2D42C6D5FEC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8E782CF6-A03A-491B-BC7B-87917EE42CB2}" type="pres">
      <dgm:prSet presAssocID="{A0D69336-039A-4F4F-8932-B2D42C6D5FEC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EAF9C8C1-6D57-4D4B-B495-5089890FAC83}" type="pres">
      <dgm:prSet presAssocID="{076779C0-1827-49E4-B8DF-6F8843778373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B5F325-4A7D-4677-BDF9-68BBD2229D2B}" type="pres">
      <dgm:prSet presAssocID="{9EF2EE8E-FDCC-4692-97C4-EB617AE5AFC5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69D27C8A-CD92-40DB-8BEB-D1DA8B65703E}" type="pres">
      <dgm:prSet presAssocID="{9EF2EE8E-FDCC-4692-97C4-EB617AE5AFC5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FD5843FA-3A34-4DB6-A545-BAFEA46D09EE}" type="pres">
      <dgm:prSet presAssocID="{C602931F-AFA0-4301-B360-0F4103ABE20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C42041-BEC1-4AB9-8C47-C329F996C160}" type="pres">
      <dgm:prSet presAssocID="{668B078A-4D63-4627-8BBF-4F4AF2F04F19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2B1EB7C1-6BC9-48D9-90D4-62A5E844A3A0}" type="pres">
      <dgm:prSet presAssocID="{668B078A-4D63-4627-8BBF-4F4AF2F04F19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2CA5E6AC-95AD-4B8A-B683-6D512A7D86CE}" type="pres">
      <dgm:prSet presAssocID="{D84368CA-C13D-411E-A99F-7B7F62D0D80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BD91253-3F78-448D-A805-D20B961139FE}" type="pres">
      <dgm:prSet presAssocID="{AFB11192-F7D9-4C1F-87E8-33B2D7B5E80A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C10D9896-7E7D-4FAA-9C10-FD08FFD385A9}" type="pres">
      <dgm:prSet presAssocID="{AFB11192-F7D9-4C1F-87E8-33B2D7B5E80A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847BD543-D353-4A9A-BEED-692C554F0454}" type="pres">
      <dgm:prSet presAssocID="{F4FB0347-D62D-474A-8862-BFD4C73BF31B}" presName="node" presStyleLbl="node1" presStyleIdx="4" presStyleCnt="6" custLinFactNeighborX="1443" custLinFactNeighborY="-160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A34FB2-BE9F-4ED9-B1AA-10FAB20D6DA1}" type="pres">
      <dgm:prSet presAssocID="{3456091A-01C9-48DF-ADCC-9DFEA98FA76B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1F57B587-F517-40C8-AEB4-27CB19FF4100}" type="pres">
      <dgm:prSet presAssocID="{3456091A-01C9-48DF-ADCC-9DFEA98FA76B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4E360799-3D87-4527-A49E-E0C45B20EFD9}" type="pres">
      <dgm:prSet presAssocID="{C73D4605-1770-49EC-9675-0E1F63653811}" presName="node" presStyleLbl="node1" presStyleIdx="5" presStyleCnt="6" custLinFactNeighborX="1443" custLinFactNeighborY="-160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626BC77-A453-4BBD-BC49-E17760A3F64C}" type="presOf" srcId="{668B078A-4D63-4627-8BBF-4F4AF2F04F19}" destId="{72C42041-BEC1-4AB9-8C47-C329F996C160}" srcOrd="0" destOrd="0" presId="urn:microsoft.com/office/officeart/2005/8/layout/process5"/>
    <dgm:cxn modelId="{3513F649-4524-41B3-B855-4AD8BEB60CEC}" srcId="{00D3F72C-2D4A-44AF-8519-12E6F72827FC}" destId="{C73D4605-1770-49EC-9675-0E1F63653811}" srcOrd="5" destOrd="0" parTransId="{8FD19701-A1C0-4B50-AEEA-96EDEC4536D2}" sibTransId="{80B031CD-C7F4-4598-A3E1-1A22DD95B0CE}"/>
    <dgm:cxn modelId="{78E24C6B-9AF1-4825-BE14-9A619DF20ABB}" type="presOf" srcId="{D84368CA-C13D-411E-A99F-7B7F62D0D806}" destId="{2CA5E6AC-95AD-4B8A-B683-6D512A7D86CE}" srcOrd="0" destOrd="0" presId="urn:microsoft.com/office/officeart/2005/8/layout/process5"/>
    <dgm:cxn modelId="{5AC77140-B067-4903-B649-636DA6B2D150}" type="presOf" srcId="{00D3F72C-2D4A-44AF-8519-12E6F72827FC}" destId="{4D3FC6F4-E8BD-4F8C-95CA-1E1FB211D087}" srcOrd="0" destOrd="0" presId="urn:microsoft.com/office/officeart/2005/8/layout/process5"/>
    <dgm:cxn modelId="{3B4364BF-55CE-4C66-8483-831216837549}" srcId="{00D3F72C-2D4A-44AF-8519-12E6F72827FC}" destId="{D64A5C17-8E43-4819-BA42-131DACF5334B}" srcOrd="0" destOrd="0" parTransId="{8161EF44-3D2C-4ED5-ACC2-6CC19D56A5A0}" sibTransId="{A0D69336-039A-4F4F-8932-B2D42C6D5FEC}"/>
    <dgm:cxn modelId="{563C5D9A-33BC-4B95-A363-A537017D936C}" type="presOf" srcId="{A0D69336-039A-4F4F-8932-B2D42C6D5FEC}" destId="{7158B791-C892-440B-B1EB-FF10B8E1BD99}" srcOrd="0" destOrd="0" presId="urn:microsoft.com/office/officeart/2005/8/layout/process5"/>
    <dgm:cxn modelId="{E4BFFC67-1614-4AA0-A4B3-33459B93B00D}" srcId="{00D3F72C-2D4A-44AF-8519-12E6F72827FC}" destId="{C602931F-AFA0-4301-B360-0F4103ABE20C}" srcOrd="2" destOrd="0" parTransId="{6EB9FA57-FA9A-40B4-8900-0C5C5DE4B695}" sibTransId="{668B078A-4D63-4627-8BBF-4F4AF2F04F19}"/>
    <dgm:cxn modelId="{7E343E7F-B180-4E22-9C4B-C58773D9B512}" type="presOf" srcId="{9EF2EE8E-FDCC-4692-97C4-EB617AE5AFC5}" destId="{69D27C8A-CD92-40DB-8BEB-D1DA8B65703E}" srcOrd="1" destOrd="0" presId="urn:microsoft.com/office/officeart/2005/8/layout/process5"/>
    <dgm:cxn modelId="{6F2B1E82-DBE5-4BB1-A786-7D3144B74FD5}" type="presOf" srcId="{3456091A-01C9-48DF-ADCC-9DFEA98FA76B}" destId="{1F57B587-F517-40C8-AEB4-27CB19FF4100}" srcOrd="1" destOrd="0" presId="urn:microsoft.com/office/officeart/2005/8/layout/process5"/>
    <dgm:cxn modelId="{13A6ECD9-A1B1-4181-8EFF-508016A47921}" type="presOf" srcId="{D64A5C17-8E43-4819-BA42-131DACF5334B}" destId="{63CF8E6C-CDC6-45AD-87F9-4294C57ECB55}" srcOrd="0" destOrd="0" presId="urn:microsoft.com/office/officeart/2005/8/layout/process5"/>
    <dgm:cxn modelId="{822CCB73-BF62-4210-AC1C-150A7E3591C4}" type="presOf" srcId="{C602931F-AFA0-4301-B360-0F4103ABE20C}" destId="{FD5843FA-3A34-4DB6-A545-BAFEA46D09EE}" srcOrd="0" destOrd="0" presId="urn:microsoft.com/office/officeart/2005/8/layout/process5"/>
    <dgm:cxn modelId="{D9E0C49B-84A2-43E2-BF3E-4F34017848D2}" type="presOf" srcId="{A0D69336-039A-4F4F-8932-B2D42C6D5FEC}" destId="{8E782CF6-A03A-491B-BC7B-87917EE42CB2}" srcOrd="1" destOrd="0" presId="urn:microsoft.com/office/officeart/2005/8/layout/process5"/>
    <dgm:cxn modelId="{F7032F14-329C-4970-9FAE-9FBC7E5B2F55}" type="presOf" srcId="{3456091A-01C9-48DF-ADCC-9DFEA98FA76B}" destId="{11A34FB2-BE9F-4ED9-B1AA-10FAB20D6DA1}" srcOrd="0" destOrd="0" presId="urn:microsoft.com/office/officeart/2005/8/layout/process5"/>
    <dgm:cxn modelId="{265A2AF3-E81C-484D-951A-C1972D5F0EAE}" srcId="{00D3F72C-2D4A-44AF-8519-12E6F72827FC}" destId="{076779C0-1827-49E4-B8DF-6F8843778373}" srcOrd="1" destOrd="0" parTransId="{BE602AA3-6F4A-4C24-8555-48EFFD9AC75D}" sibTransId="{9EF2EE8E-FDCC-4692-97C4-EB617AE5AFC5}"/>
    <dgm:cxn modelId="{214F6A10-5D6F-41EC-9AE1-13A273ED1701}" type="presOf" srcId="{9EF2EE8E-FDCC-4692-97C4-EB617AE5AFC5}" destId="{32B5F325-4A7D-4677-BDF9-68BBD2229D2B}" srcOrd="0" destOrd="0" presId="urn:microsoft.com/office/officeart/2005/8/layout/process5"/>
    <dgm:cxn modelId="{076E600F-BC00-4EE9-8C6C-CF714297A7BA}" type="presOf" srcId="{076779C0-1827-49E4-B8DF-6F8843778373}" destId="{EAF9C8C1-6D57-4D4B-B495-5089890FAC83}" srcOrd="0" destOrd="0" presId="urn:microsoft.com/office/officeart/2005/8/layout/process5"/>
    <dgm:cxn modelId="{65211595-BBD6-4F70-A337-1736D446C0B6}" type="presOf" srcId="{AFB11192-F7D9-4C1F-87E8-33B2D7B5E80A}" destId="{C10D9896-7E7D-4FAA-9C10-FD08FFD385A9}" srcOrd="1" destOrd="0" presId="urn:microsoft.com/office/officeart/2005/8/layout/process5"/>
    <dgm:cxn modelId="{8CC9EFE3-EBDA-4705-8D1B-618063B72306}" srcId="{00D3F72C-2D4A-44AF-8519-12E6F72827FC}" destId="{D84368CA-C13D-411E-A99F-7B7F62D0D806}" srcOrd="3" destOrd="0" parTransId="{739B4657-4CE8-48CB-9BE5-D6A73084CDE5}" sibTransId="{AFB11192-F7D9-4C1F-87E8-33B2D7B5E80A}"/>
    <dgm:cxn modelId="{A7A7114B-4AF1-46B9-BD61-FCCFFD1B195E}" srcId="{00D3F72C-2D4A-44AF-8519-12E6F72827FC}" destId="{F4FB0347-D62D-474A-8862-BFD4C73BF31B}" srcOrd="4" destOrd="0" parTransId="{098A5E1D-98D1-43CF-B5DE-451007DCDB55}" sibTransId="{3456091A-01C9-48DF-ADCC-9DFEA98FA76B}"/>
    <dgm:cxn modelId="{EAF959E8-B56C-4302-9E1D-9DD687E48A74}" type="presOf" srcId="{668B078A-4D63-4627-8BBF-4F4AF2F04F19}" destId="{2B1EB7C1-6BC9-48D9-90D4-62A5E844A3A0}" srcOrd="1" destOrd="0" presId="urn:microsoft.com/office/officeart/2005/8/layout/process5"/>
    <dgm:cxn modelId="{C8A3C015-8163-4B61-B22F-95A0EF7B8EFC}" type="presOf" srcId="{AFB11192-F7D9-4C1F-87E8-33B2D7B5E80A}" destId="{8BD91253-3F78-448D-A805-D20B961139FE}" srcOrd="0" destOrd="0" presId="urn:microsoft.com/office/officeart/2005/8/layout/process5"/>
    <dgm:cxn modelId="{E4016755-10DA-4F7D-AE13-52CFFC55B662}" type="presOf" srcId="{C73D4605-1770-49EC-9675-0E1F63653811}" destId="{4E360799-3D87-4527-A49E-E0C45B20EFD9}" srcOrd="0" destOrd="0" presId="urn:microsoft.com/office/officeart/2005/8/layout/process5"/>
    <dgm:cxn modelId="{02A00A69-8CE3-418F-B854-F29441615164}" type="presOf" srcId="{F4FB0347-D62D-474A-8862-BFD4C73BF31B}" destId="{847BD543-D353-4A9A-BEED-692C554F0454}" srcOrd="0" destOrd="0" presId="urn:microsoft.com/office/officeart/2005/8/layout/process5"/>
    <dgm:cxn modelId="{09967509-84E9-4792-8859-138EBBFFC2AE}" type="presParOf" srcId="{4D3FC6F4-E8BD-4F8C-95CA-1E1FB211D087}" destId="{63CF8E6C-CDC6-45AD-87F9-4294C57ECB55}" srcOrd="0" destOrd="0" presId="urn:microsoft.com/office/officeart/2005/8/layout/process5"/>
    <dgm:cxn modelId="{20D26DA4-782A-439F-9BBE-A30DA3FD830A}" type="presParOf" srcId="{4D3FC6F4-E8BD-4F8C-95CA-1E1FB211D087}" destId="{7158B791-C892-440B-B1EB-FF10B8E1BD99}" srcOrd="1" destOrd="0" presId="urn:microsoft.com/office/officeart/2005/8/layout/process5"/>
    <dgm:cxn modelId="{5AF68F0C-4401-4D33-B6F7-06F98212CC0B}" type="presParOf" srcId="{7158B791-C892-440B-B1EB-FF10B8E1BD99}" destId="{8E782CF6-A03A-491B-BC7B-87917EE42CB2}" srcOrd="0" destOrd="0" presId="urn:microsoft.com/office/officeart/2005/8/layout/process5"/>
    <dgm:cxn modelId="{B85AB4DB-E764-463E-AE36-DA47097004A6}" type="presParOf" srcId="{4D3FC6F4-E8BD-4F8C-95CA-1E1FB211D087}" destId="{EAF9C8C1-6D57-4D4B-B495-5089890FAC83}" srcOrd="2" destOrd="0" presId="urn:microsoft.com/office/officeart/2005/8/layout/process5"/>
    <dgm:cxn modelId="{8CDE109D-B32E-490F-A559-B0C346D33455}" type="presParOf" srcId="{4D3FC6F4-E8BD-4F8C-95CA-1E1FB211D087}" destId="{32B5F325-4A7D-4677-BDF9-68BBD2229D2B}" srcOrd="3" destOrd="0" presId="urn:microsoft.com/office/officeart/2005/8/layout/process5"/>
    <dgm:cxn modelId="{2ACE0015-6E24-4B46-ABD4-67E50ED2AEE9}" type="presParOf" srcId="{32B5F325-4A7D-4677-BDF9-68BBD2229D2B}" destId="{69D27C8A-CD92-40DB-8BEB-D1DA8B65703E}" srcOrd="0" destOrd="0" presId="urn:microsoft.com/office/officeart/2005/8/layout/process5"/>
    <dgm:cxn modelId="{A0B69700-A1A9-4702-8684-7C5B10D1BA17}" type="presParOf" srcId="{4D3FC6F4-E8BD-4F8C-95CA-1E1FB211D087}" destId="{FD5843FA-3A34-4DB6-A545-BAFEA46D09EE}" srcOrd="4" destOrd="0" presId="urn:microsoft.com/office/officeart/2005/8/layout/process5"/>
    <dgm:cxn modelId="{0C145430-69C9-4A45-8D7C-18DAB1DB8A08}" type="presParOf" srcId="{4D3FC6F4-E8BD-4F8C-95CA-1E1FB211D087}" destId="{72C42041-BEC1-4AB9-8C47-C329F996C160}" srcOrd="5" destOrd="0" presId="urn:microsoft.com/office/officeart/2005/8/layout/process5"/>
    <dgm:cxn modelId="{191AD287-4D01-45FC-BF95-3873E38AB078}" type="presParOf" srcId="{72C42041-BEC1-4AB9-8C47-C329F996C160}" destId="{2B1EB7C1-6BC9-48D9-90D4-62A5E844A3A0}" srcOrd="0" destOrd="0" presId="urn:microsoft.com/office/officeart/2005/8/layout/process5"/>
    <dgm:cxn modelId="{EDA0F7FA-53DD-43D3-80CB-0EFB2BF953F3}" type="presParOf" srcId="{4D3FC6F4-E8BD-4F8C-95CA-1E1FB211D087}" destId="{2CA5E6AC-95AD-4B8A-B683-6D512A7D86CE}" srcOrd="6" destOrd="0" presId="urn:microsoft.com/office/officeart/2005/8/layout/process5"/>
    <dgm:cxn modelId="{94890F67-11DE-4E01-8C8D-37AE4481B5C8}" type="presParOf" srcId="{4D3FC6F4-E8BD-4F8C-95CA-1E1FB211D087}" destId="{8BD91253-3F78-448D-A805-D20B961139FE}" srcOrd="7" destOrd="0" presId="urn:microsoft.com/office/officeart/2005/8/layout/process5"/>
    <dgm:cxn modelId="{914887D6-C18C-4C4D-A903-2B3014A918AB}" type="presParOf" srcId="{8BD91253-3F78-448D-A805-D20B961139FE}" destId="{C10D9896-7E7D-4FAA-9C10-FD08FFD385A9}" srcOrd="0" destOrd="0" presId="urn:microsoft.com/office/officeart/2005/8/layout/process5"/>
    <dgm:cxn modelId="{E15498EA-8632-44D2-92F0-671FD67CDEEA}" type="presParOf" srcId="{4D3FC6F4-E8BD-4F8C-95CA-1E1FB211D087}" destId="{847BD543-D353-4A9A-BEED-692C554F0454}" srcOrd="8" destOrd="0" presId="urn:microsoft.com/office/officeart/2005/8/layout/process5"/>
    <dgm:cxn modelId="{C6808352-CD48-4511-A419-A3DC48929A93}" type="presParOf" srcId="{4D3FC6F4-E8BD-4F8C-95CA-1E1FB211D087}" destId="{11A34FB2-BE9F-4ED9-B1AA-10FAB20D6DA1}" srcOrd="9" destOrd="0" presId="urn:microsoft.com/office/officeart/2005/8/layout/process5"/>
    <dgm:cxn modelId="{93639DAD-B07F-4F8D-9470-14ACC988E526}" type="presParOf" srcId="{11A34FB2-BE9F-4ED9-B1AA-10FAB20D6DA1}" destId="{1F57B587-F517-40C8-AEB4-27CB19FF4100}" srcOrd="0" destOrd="0" presId="urn:microsoft.com/office/officeart/2005/8/layout/process5"/>
    <dgm:cxn modelId="{13BB3D1D-FEE8-4517-8D2B-5069CD5E3BD2}" type="presParOf" srcId="{4D3FC6F4-E8BD-4F8C-95CA-1E1FB211D087}" destId="{4E360799-3D87-4527-A49E-E0C45B20EFD9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CF8E6C-CDC6-45AD-87F9-4294C57ECB55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54000">
              <a:srgbClr val="A6AAFC"/>
            </a:gs>
            <a:gs pos="9000">
              <a:srgbClr val="A6AAFC"/>
            </a:gs>
            <a:gs pos="100000">
              <a:srgbClr val="0070C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幸福碰碰車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7158B791-C892-440B-B1EB-FF10B8E1BD99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shade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EAF9C8C1-6D57-4D4B-B495-5089890FAC83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50000">
              <a:srgbClr val="A6AAFC"/>
            </a:gs>
            <a:gs pos="100000">
              <a:srgbClr val="0070C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32B5F325-4A7D-4677-BDF9-68BBD2229D2B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shade val="90000"/>
                <a:hueOff val="-154778"/>
                <a:satOff val="-9041"/>
                <a:lumOff val="1021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90000"/>
                <a:hueOff val="-154778"/>
                <a:satOff val="-9041"/>
                <a:lumOff val="1021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90000"/>
                <a:hueOff val="-154778"/>
                <a:satOff val="-9041"/>
                <a:lumOff val="1021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FD5843FA-3A34-4DB6-A545-BAFEA46D09EE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50000">
              <a:srgbClr val="A6AAFC"/>
            </a:gs>
            <a:gs pos="100000">
              <a:srgbClr val="0070C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轉轉咖啡杯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72C42041-BEC1-4AB9-8C47-C329F996C160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shade val="90000"/>
                <a:hueOff val="-309555"/>
                <a:satOff val="-18082"/>
                <a:lumOff val="2042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90000"/>
                <a:hueOff val="-309555"/>
                <a:satOff val="-18082"/>
                <a:lumOff val="2042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90000"/>
                <a:hueOff val="-309555"/>
                <a:satOff val="-18082"/>
                <a:lumOff val="2042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2CA5E6AC-95AD-4B8A-B683-6D512A7D86CE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40000">
              <a:srgbClr val="0070C0"/>
            </a:gs>
            <a:gs pos="54000">
              <a:srgbClr val="A6AAFC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8BD91253-3F78-448D-A805-D20B961139FE}">
      <dsp:nvSpPr>
        <dsp:cNvPr id="0" name=""/>
        <dsp:cNvSpPr/>
      </dsp:nvSpPr>
      <dsp:spPr>
        <a:xfrm rot="10823863">
          <a:off x="6916901" y="3184002"/>
          <a:ext cx="555072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shade val="90000"/>
                <a:hueOff val="-464333"/>
                <a:satOff val="-27124"/>
                <a:lumOff val="3064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90000"/>
                <a:hueOff val="-464333"/>
                <a:satOff val="-27124"/>
                <a:lumOff val="3064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90000"/>
                <a:hueOff val="-464333"/>
                <a:satOff val="-27124"/>
                <a:lumOff val="3064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83421" y="3319303"/>
        <a:ext cx="388550" cy="404168"/>
      </dsp:txXfrm>
    </dsp:sp>
    <dsp:sp modelId="{847BD543-D353-4A9A-BEED-692C554F0454}">
      <dsp:nvSpPr>
        <dsp:cNvPr id="0" name=""/>
        <dsp:cNvSpPr/>
      </dsp:nvSpPr>
      <dsp:spPr>
        <a:xfrm>
          <a:off x="3938900" y="2692782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19000">
              <a:srgbClr val="0070C0"/>
            </a:gs>
            <a:gs pos="100000">
              <a:srgbClr val="A6AAFC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銀河號</a:t>
          </a:r>
          <a:endParaRPr lang="zh-TW" altLang="en-US" sz="4000" kern="1200" dirty="0"/>
        </a:p>
      </dsp:txBody>
      <dsp:txXfrm>
        <a:off x="3986633" y="2740515"/>
        <a:ext cx="2620721" cy="1534246"/>
      </dsp:txXfrm>
    </dsp:sp>
    <dsp:sp modelId="{11A34FB2-BE9F-4ED9-B1AA-10FAB20D6DA1}">
      <dsp:nvSpPr>
        <dsp:cNvPr id="0" name=""/>
        <dsp:cNvSpPr/>
      </dsp:nvSpPr>
      <dsp:spPr>
        <a:xfrm rot="10800000">
          <a:off x="3124044" y="3170831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shade val="90000"/>
                <a:hueOff val="-619111"/>
                <a:satOff val="-36165"/>
                <a:lumOff val="408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90000"/>
                <a:hueOff val="-619111"/>
                <a:satOff val="-36165"/>
                <a:lumOff val="408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90000"/>
                <a:hueOff val="-619111"/>
                <a:satOff val="-36165"/>
                <a:lumOff val="408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96793" y="3305554"/>
        <a:ext cx="403082" cy="404168"/>
      </dsp:txXfrm>
    </dsp:sp>
    <dsp:sp modelId="{4E360799-3D87-4527-A49E-E0C45B20EFD9}">
      <dsp:nvSpPr>
        <dsp:cNvPr id="0" name=""/>
        <dsp:cNvSpPr/>
      </dsp:nvSpPr>
      <dsp:spPr>
        <a:xfrm>
          <a:off x="136237" y="2692782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70C0"/>
            </a:gs>
            <a:gs pos="68000">
              <a:srgbClr val="A6AAFC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</a:t>
          </a:r>
          <a:endParaRPr lang="zh-TW" altLang="en-US" sz="4000" kern="1200" dirty="0"/>
        </a:p>
      </dsp:txBody>
      <dsp:txXfrm>
        <a:off x="183970" y="2740515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72EC-729D-4F07-B88F-ABC40CCF8F5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A8C0E-11A1-4A7F-ADD2-14CF8D29E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605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72EC-729D-4F07-B88F-ABC40CCF8F5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A8C0E-11A1-4A7F-ADD2-14CF8D29E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8930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72EC-729D-4F07-B88F-ABC40CCF8F5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A8C0E-11A1-4A7F-ADD2-14CF8D29E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20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72EC-729D-4F07-B88F-ABC40CCF8F5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A8C0E-11A1-4A7F-ADD2-14CF8D29E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97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72EC-729D-4F07-B88F-ABC40CCF8F5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A8C0E-11A1-4A7F-ADD2-14CF8D29E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9609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5pPr>
              <a:defRPr>
                <a:latin typeface="文鼎新細明" panose="020B0609010101010101" pitchFamily="49" charset="-120"/>
                <a:ea typeface="文鼎新細明" panose="020B0609010101010101" pitchFamily="49" charset="-120"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72EC-729D-4F07-B88F-ABC40CCF8F5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A8C0E-11A1-4A7F-ADD2-14CF8D29E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55561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72EC-729D-4F07-B88F-ABC40CCF8F5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A8C0E-11A1-4A7F-ADD2-14CF8D29E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4829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72EC-729D-4F07-B88F-ABC40CCF8F5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A8C0E-11A1-4A7F-ADD2-14CF8D29E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461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72EC-729D-4F07-B88F-ABC40CCF8F5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A8C0E-11A1-4A7F-ADD2-14CF8D29E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3343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72EC-729D-4F07-B88F-ABC40CCF8F5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A8C0E-11A1-4A7F-ADD2-14CF8D29E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1357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72EC-729D-4F07-B88F-ABC40CCF8F5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A8C0E-11A1-4A7F-ADD2-14CF8D29E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5576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3">
                <a:lumMod val="60000"/>
                <a:lumOff val="40000"/>
              </a:schemeClr>
            </a:gs>
            <a:gs pos="73000">
              <a:schemeClr val="accent4">
                <a:lumMod val="60000"/>
                <a:lumOff val="40000"/>
              </a:schemeClr>
            </a:gs>
            <a:gs pos="100000">
              <a:srgbClr val="A6AAF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A72EC-729D-4F07-B88F-ABC40CCF8F5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A8C0E-11A1-4A7F-ADD2-14CF8D29E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502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作者 </a:t>
            </a:r>
            <a:r>
              <a:rPr lang="en-US" altLang="zh-TW" dirty="0" smtClean="0"/>
              <a:t>patty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2173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</a:t>
            </a:r>
            <a:r>
              <a:rPr lang="zh-TW" altLang="en-US" dirty="0"/>
              <a:t>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969030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006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3332552"/>
              </p:ext>
            </p:extLst>
          </p:nvPr>
        </p:nvGraphicFramePr>
        <p:xfrm>
          <a:off x="838200" y="1825625"/>
          <a:ext cx="10515599" cy="3549938"/>
        </p:xfrm>
        <a:graphic>
          <a:graphicData uri="http://schemas.openxmlformats.org/drawingml/2006/table">
            <a:tbl>
              <a:tblPr firstRow="1" bandRow="1">
                <a:solidFill>
                  <a:srgbClr val="7030A0"/>
                </a:solidFill>
                <a:tableStyleId>{5C22544A-7EE6-4342-B048-85BDC9FD1C3A}</a:tableStyleId>
              </a:tblPr>
              <a:tblGrid>
                <a:gridCol w="1515205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15205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15205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15205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15205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15205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42436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85315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rgbClr val="A6AAFC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rgbClr val="A6AAFC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rgbClr val="A6AAFC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rgbClr val="A6AAFC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rgbClr val="A6AAFC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17162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rgbClr val="A6AAFC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rgbClr val="A6AAFC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rgbClr val="A6AAFC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76257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rgbClr val="A6AAFC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rgbClr val="A6AAFC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rgbClr val="A6AAFC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rgbClr val="A6AAFC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rgbClr val="A6AAFC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rgbClr val="A6AAFC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rgbClr val="A6AAFC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76257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rgbClr val="A6AAFC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065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2">
                    <a:lumMod val="75000"/>
                  </a:schemeClr>
                </a:solidFill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dirty="0">
                <a:solidFill>
                  <a:schemeClr val="tx2">
                    <a:lumMod val="75000"/>
                  </a:schemeClr>
                </a:solidFill>
              </a:rPr>
              <a:t>!</a:t>
            </a:r>
            <a:r>
              <a:rPr lang="zh-TW" altLang="en-US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zh-TW" altLang="en-US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zh-TW" altLang="en-US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zh-TW" altLang="en-US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zh-TW" altLang="en-US" dirty="0">
                <a:solidFill>
                  <a:schemeClr val="tx2">
                    <a:lumMod val="75000"/>
                  </a:schemeClr>
                </a:solidFill>
              </a:rPr>
              <a:t>尖叫指數</a:t>
            </a:r>
            <a:br>
              <a:rPr lang="zh-TW" altLang="en-US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zh-TW" altLang="en-US" dirty="0">
                <a:solidFill>
                  <a:schemeClr val="tx2">
                    <a:lumMod val="75000"/>
                  </a:schemeClr>
                </a:solidFill>
              </a:rPr>
              <a:t>⚡⚡⚡⚡</a:t>
            </a:r>
          </a:p>
        </p:txBody>
      </p:sp>
      <p:pic>
        <p:nvPicPr>
          <p:cNvPr id="1030" name="Picture 6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8994" y="1945526"/>
            <a:ext cx="4454435" cy="354087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A6AAFC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76639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2">
                    <a:lumMod val="75000"/>
                  </a:schemeClr>
                </a:solidFill>
              </a:rPr>
              <a:t>以繽紛彩繪的跑車為主題，讓小朋友駕駛最酷、最炫的跑車，奔馳與追逐。</a:t>
            </a:r>
            <a:br>
              <a:rPr lang="zh-TW" altLang="en-US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zh-TW" altLang="en-US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zh-TW" altLang="en-US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zh-TW" altLang="en-US" dirty="0">
                <a:solidFill>
                  <a:schemeClr val="tx2">
                    <a:lumMod val="75000"/>
                  </a:schemeClr>
                </a:solidFill>
              </a:rPr>
              <a:t>尖叫指數</a:t>
            </a:r>
            <a:br>
              <a:rPr lang="zh-TW" altLang="en-US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zh-TW" altLang="en-US" dirty="0">
                <a:solidFill>
                  <a:schemeClr val="tx2">
                    <a:lumMod val="75000"/>
                  </a:schemeClr>
                </a:solidFill>
              </a:rPr>
              <a:t>⚡⚡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⚡</a:t>
            </a:r>
            <a:endParaRPr lang="zh-TW" alt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0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8995" y="2155371"/>
            <a:ext cx="4718928" cy="353919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A6AAFC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78563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兒童新樂園</a:t>
            </a:r>
            <a:r>
              <a:rPr lang="en-US" altLang="zh-TW" sz="3600" dirty="0"/>
              <a:t>https://www.tcap.taipei/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27863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樂園微電影</a:t>
            </a:r>
            <a:endParaRPr lang="zh-TW" altLang="en-US" dirty="0"/>
          </a:p>
        </p:txBody>
      </p:sp>
      <p:pic>
        <p:nvPicPr>
          <p:cNvPr id="7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46645" y="1690688"/>
            <a:ext cx="8398692" cy="4724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927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藍色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190</Words>
  <Application>Microsoft Office PowerPoint</Application>
  <PresentationFormat>寬螢幕</PresentationFormat>
  <Paragraphs>33</Paragraphs>
  <Slides>7</Slides>
  <Notes>0</Notes>
  <HiddenSlides>1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文鼎細鋼筆行楷</vt:lpstr>
      <vt:lpstr>文鼎新細明</vt:lpstr>
      <vt:lpstr>新細明體</vt:lpstr>
      <vt:lpstr>Arial</vt:lpstr>
      <vt:lpstr>Calibri</vt:lpstr>
      <vt:lpstr>Office 佈景主題</vt:lpstr>
      <vt:lpstr>兒童新樂園一日遊</vt:lpstr>
      <vt:lpstr>規劃</vt:lpstr>
      <vt:lpstr>票價</vt:lpstr>
      <vt:lpstr>宇宙迴旋 </vt:lpstr>
      <vt:lpstr>幸福碰碰車 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12</cp:revision>
  <dcterms:created xsi:type="dcterms:W3CDTF">2022-12-26T05:57:34Z</dcterms:created>
  <dcterms:modified xsi:type="dcterms:W3CDTF">2023-01-16T06:14:54Z</dcterms:modified>
</cp:coreProperties>
</file>