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20E84"/>
    <a:srgbClr val="86082F"/>
    <a:srgbClr val="101694"/>
    <a:srgbClr val="9803F3"/>
    <a:srgbClr val="C47CF0"/>
    <a:srgbClr val="FFFFFF"/>
    <a:srgbClr val="F43E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15F76C4-4481-4769-84F1-C2A4C5FCCE24}" type="doc">
      <dgm:prSet loTypeId="urn:microsoft.com/office/officeart/2005/8/layout/process5" loCatId="process" qsTypeId="urn:microsoft.com/office/officeart/2005/8/quickstyle/simple4" qsCatId="simple" csTypeId="urn:microsoft.com/office/officeart/2005/8/colors/accent0_1" csCatId="mainScheme" phldr="1"/>
      <dgm:spPr/>
      <dgm:t>
        <a:bodyPr/>
        <a:lstStyle/>
        <a:p>
          <a:endParaRPr lang="zh-TW" altLang="en-US"/>
        </a:p>
      </dgm:t>
    </dgm:pt>
    <dgm:pt modelId="{419AD22A-7DE6-4732-982D-6CFCE0A62B3E}">
      <dgm:prSet phldrT="[文字]"/>
      <dgm:spPr>
        <a:gradFill rotWithShape="0">
          <a:gsLst>
            <a:gs pos="0">
              <a:srgbClr val="7030A0"/>
            </a:gs>
            <a:gs pos="100000">
              <a:srgbClr val="9803F3"/>
            </a:gs>
            <a:gs pos="48000">
              <a:srgbClr val="101694"/>
            </a:gs>
          </a:gsLst>
          <a:lin ang="5400000" scaled="1"/>
        </a:gra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gm:spPr>
      <dgm:t>
        <a:bodyPr/>
        <a:lstStyle/>
        <a:p>
          <a:r>
            <a:rPr lang="zh-TW" altLang="en-US" dirty="0" smtClean="0"/>
            <a:t>宇宙迴旋</a:t>
          </a:r>
          <a:endParaRPr lang="zh-TW" altLang="en-US" dirty="0"/>
        </a:p>
      </dgm:t>
    </dgm:pt>
    <dgm:pt modelId="{26C497F8-E2A9-46E1-9D7C-B396C2C0969D}" type="parTrans" cxnId="{4F44A850-22F1-463F-A0A1-02B1092785F7}">
      <dgm:prSet/>
      <dgm:spPr/>
      <dgm:t>
        <a:bodyPr/>
        <a:lstStyle/>
        <a:p>
          <a:endParaRPr lang="zh-TW" altLang="en-US"/>
        </a:p>
      </dgm:t>
    </dgm:pt>
    <dgm:pt modelId="{B74CB7AF-47E5-469E-8716-0673E62C0136}" type="sibTrans" cxnId="{4F44A850-22F1-463F-A0A1-02B1092785F7}">
      <dgm:prSet/>
      <dgm:spPr/>
      <dgm:t>
        <a:bodyPr/>
        <a:lstStyle/>
        <a:p>
          <a:endParaRPr lang="zh-TW" altLang="en-US"/>
        </a:p>
      </dgm:t>
    </dgm:pt>
    <dgm:pt modelId="{4836267C-524F-4C83-AFFA-D87FFEC10704}">
      <dgm:prSet phldrT="[文字]"/>
      <dgm:spPr>
        <a:gradFill flip="none" rotWithShape="0">
          <a:gsLst>
            <a:gs pos="49000">
              <a:srgbClr val="C00000"/>
            </a:gs>
            <a:gs pos="100000">
              <a:srgbClr val="F43E76"/>
            </a:gs>
            <a:gs pos="0">
              <a:srgbClr val="86082F"/>
            </a:gs>
          </a:gsLst>
          <a:lin ang="5400000" scaled="1"/>
          <a:tileRect/>
        </a:gradFill>
        <a:ln>
          <a:noFill/>
        </a:ln>
        <a:effectLst>
          <a:softEdge rad="127000"/>
        </a:effectLst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gm:spPr>
      <dgm:t>
        <a:bodyPr/>
        <a:lstStyle/>
        <a:p>
          <a:r>
            <a:rPr lang="zh-TW" altLang="en-US" dirty="0" smtClean="0"/>
            <a:t>勇闖朱儸紀</a:t>
          </a:r>
          <a:endParaRPr lang="zh-TW" altLang="en-US" dirty="0"/>
        </a:p>
      </dgm:t>
    </dgm:pt>
    <dgm:pt modelId="{0FADB3E4-5231-4C58-BC70-7FF626FB3D71}" type="parTrans" cxnId="{3BB1943C-F3F1-4ED9-947F-F378252E4BE8}">
      <dgm:prSet/>
      <dgm:spPr/>
      <dgm:t>
        <a:bodyPr/>
        <a:lstStyle/>
        <a:p>
          <a:endParaRPr lang="zh-TW" altLang="en-US"/>
        </a:p>
      </dgm:t>
    </dgm:pt>
    <dgm:pt modelId="{0A02D6E2-C976-46FC-9CA5-00F39B606D33}" type="sibTrans" cxnId="{3BB1943C-F3F1-4ED9-947F-F378252E4BE8}">
      <dgm:prSet/>
      <dgm:spPr/>
      <dgm:t>
        <a:bodyPr/>
        <a:lstStyle/>
        <a:p>
          <a:endParaRPr lang="zh-TW" altLang="en-US"/>
        </a:p>
      </dgm:t>
    </dgm:pt>
    <dgm:pt modelId="{3329D22A-B466-4A90-82D6-76D1A4D39211}">
      <dgm:prSet phldrT="[文字]"/>
      <dgm:spPr>
        <a:gradFill rotWithShape="0">
          <a:gsLst>
            <a:gs pos="100000">
              <a:srgbClr val="00B0F0"/>
            </a:gs>
            <a:gs pos="0">
              <a:srgbClr val="C47CF0"/>
            </a:gs>
          </a:gsLst>
        </a:gra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gm:spPr>
      <dgm:t>
        <a:bodyPr/>
        <a:lstStyle/>
        <a:p>
          <a:r>
            <a:rPr lang="zh-TW" altLang="en-US" dirty="0" smtClean="0">
              <a:solidFill>
                <a:schemeClr val="tx1"/>
              </a:solidFill>
            </a:rPr>
            <a:t>旋轉咖啡杯</a:t>
          </a:r>
          <a:endParaRPr lang="zh-TW" altLang="en-US" dirty="0">
            <a:solidFill>
              <a:schemeClr val="tx1"/>
            </a:solidFill>
          </a:endParaRPr>
        </a:p>
      </dgm:t>
    </dgm:pt>
    <dgm:pt modelId="{BBCB0521-2A20-413C-8590-DD864337F059}" type="parTrans" cxnId="{F1A8D315-596D-4245-8477-CFA5355D5E5A}">
      <dgm:prSet/>
      <dgm:spPr/>
      <dgm:t>
        <a:bodyPr/>
        <a:lstStyle/>
        <a:p>
          <a:endParaRPr lang="zh-TW" altLang="en-US"/>
        </a:p>
      </dgm:t>
    </dgm:pt>
    <dgm:pt modelId="{ED2BC755-4A7C-44CE-8EEB-0AB3E1325DFA}" type="sibTrans" cxnId="{F1A8D315-596D-4245-8477-CFA5355D5E5A}">
      <dgm:prSet/>
      <dgm:spPr/>
      <dgm:t>
        <a:bodyPr/>
        <a:lstStyle/>
        <a:p>
          <a:endParaRPr lang="zh-TW" altLang="en-US"/>
        </a:p>
      </dgm:t>
    </dgm:pt>
    <dgm:pt modelId="{D7E3DF1A-376E-47BA-9C05-A5419D45CED1}">
      <dgm:prSet phldrT="[文字]"/>
      <dgm:spPr>
        <a:gradFill rotWithShape="0">
          <a:gsLst>
            <a:gs pos="0">
              <a:srgbClr val="FFFF00"/>
            </a:gs>
            <a:gs pos="50000">
              <a:srgbClr val="9803F3"/>
            </a:gs>
            <a:gs pos="100000">
              <a:srgbClr val="C47CF0"/>
            </a:gs>
          </a:gsLst>
        </a:gra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gm:spPr>
      <dgm:t>
        <a:bodyPr/>
        <a:lstStyle/>
        <a:p>
          <a:r>
            <a:rPr lang="zh-TW" altLang="en-US" dirty="0" smtClean="0"/>
            <a:t>星之環</a:t>
          </a:r>
          <a:endParaRPr lang="zh-TW" altLang="en-US" dirty="0"/>
        </a:p>
      </dgm:t>
    </dgm:pt>
    <dgm:pt modelId="{11BDDAD1-E74F-453C-807A-AF000C3375F9}" type="parTrans" cxnId="{A30662F4-A4AF-48C3-A755-208C910EB841}">
      <dgm:prSet/>
      <dgm:spPr/>
      <dgm:t>
        <a:bodyPr/>
        <a:lstStyle/>
        <a:p>
          <a:endParaRPr lang="zh-TW" altLang="en-US"/>
        </a:p>
      </dgm:t>
    </dgm:pt>
    <dgm:pt modelId="{626DA433-C1FB-4240-B370-EDFCEBF657C8}" type="sibTrans" cxnId="{A30662F4-A4AF-48C3-A755-208C910EB841}">
      <dgm:prSet/>
      <dgm:spPr/>
      <dgm:t>
        <a:bodyPr/>
        <a:lstStyle/>
        <a:p>
          <a:endParaRPr lang="zh-TW" altLang="en-US"/>
        </a:p>
      </dgm:t>
    </dgm:pt>
    <dgm:pt modelId="{97F781BA-40D7-4823-86D3-BCD64FA9D7D4}">
      <dgm:prSet phldrT="[文字]"/>
      <dgm:spPr>
        <a:gradFill rotWithShape="0">
          <a:gsLst>
            <a:gs pos="0">
              <a:srgbClr val="101694"/>
            </a:gs>
            <a:gs pos="100000">
              <a:srgbClr val="9803F3"/>
            </a:gs>
          </a:gsLst>
        </a:gra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gm:spPr>
      <dgm:t>
        <a:bodyPr/>
        <a:lstStyle/>
        <a:p>
          <a:r>
            <a:rPr lang="zh-TW" altLang="en-US" dirty="0" smtClean="0"/>
            <a:t>銀河號</a:t>
          </a:r>
          <a:endParaRPr lang="zh-TW" altLang="en-US" dirty="0"/>
        </a:p>
      </dgm:t>
    </dgm:pt>
    <dgm:pt modelId="{137C1399-B7BB-4170-A18B-AD8C9D57DA5B}" type="parTrans" cxnId="{33E59E23-91C7-4789-AEDB-C74D4B475AA6}">
      <dgm:prSet/>
      <dgm:spPr/>
      <dgm:t>
        <a:bodyPr/>
        <a:lstStyle/>
        <a:p>
          <a:endParaRPr lang="zh-TW" altLang="en-US"/>
        </a:p>
      </dgm:t>
    </dgm:pt>
    <dgm:pt modelId="{1AB71E77-C7ED-4582-839C-F392A94C0A2F}" type="sibTrans" cxnId="{33E59E23-91C7-4789-AEDB-C74D4B475AA6}">
      <dgm:prSet/>
      <dgm:spPr/>
      <dgm:t>
        <a:bodyPr/>
        <a:lstStyle/>
        <a:p>
          <a:endParaRPr lang="zh-TW" altLang="en-US"/>
        </a:p>
      </dgm:t>
    </dgm:pt>
    <dgm:pt modelId="{26D4D114-DA77-4657-AFB9-D8272369E363}">
      <dgm:prSet phldrT="[文字]"/>
      <dgm:spPr>
        <a:gradFill rotWithShape="0">
          <a:gsLst>
            <a:gs pos="0">
              <a:srgbClr val="FFFF00"/>
            </a:gs>
            <a:gs pos="100000">
              <a:srgbClr val="FFC000"/>
            </a:gs>
          </a:gsLst>
        </a:gra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gm:spPr>
      <dgm:t>
        <a:bodyPr/>
        <a:lstStyle/>
        <a:p>
          <a:r>
            <a:rPr lang="zh-TW" altLang="en-US" dirty="0" smtClean="0"/>
            <a:t>回家</a:t>
          </a:r>
          <a:endParaRPr lang="zh-TW" altLang="en-US" dirty="0"/>
        </a:p>
      </dgm:t>
    </dgm:pt>
    <dgm:pt modelId="{BD9D9A27-C486-4A5E-9E4C-9982F8445122}" type="parTrans" cxnId="{0EA0817C-74DE-445A-9F6D-4E90AEF97361}">
      <dgm:prSet/>
      <dgm:spPr/>
      <dgm:t>
        <a:bodyPr/>
        <a:lstStyle/>
        <a:p>
          <a:endParaRPr lang="zh-TW" altLang="en-US"/>
        </a:p>
      </dgm:t>
    </dgm:pt>
    <dgm:pt modelId="{AFA7E21C-6BC4-4124-9E3B-1F4F3E94E980}" type="sibTrans" cxnId="{0EA0817C-74DE-445A-9F6D-4E90AEF97361}">
      <dgm:prSet/>
      <dgm:spPr/>
      <dgm:t>
        <a:bodyPr/>
        <a:lstStyle/>
        <a:p>
          <a:endParaRPr lang="zh-TW" altLang="en-US"/>
        </a:p>
      </dgm:t>
    </dgm:pt>
    <dgm:pt modelId="{E1DDB964-DA82-4091-9F41-07F71A46A838}" type="pres">
      <dgm:prSet presAssocID="{915F76C4-4481-4769-84F1-C2A4C5FCCE2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D823D353-91BC-4BFB-BAC1-F491A1643B84}" type="pres">
      <dgm:prSet presAssocID="{419AD22A-7DE6-4732-982D-6CFCE0A62B3E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EAD2D51-476A-44E6-918E-9C7901F03476}" type="pres">
      <dgm:prSet presAssocID="{B74CB7AF-47E5-469E-8716-0673E62C0136}" presName="sibTrans" presStyleLbl="sibTrans2D1" presStyleIdx="0" presStyleCnt="5"/>
      <dgm:spPr/>
      <dgm:t>
        <a:bodyPr/>
        <a:lstStyle/>
        <a:p>
          <a:endParaRPr lang="zh-TW" altLang="en-US"/>
        </a:p>
      </dgm:t>
    </dgm:pt>
    <dgm:pt modelId="{8E0013EE-3BF7-4B47-B54B-CC821554502C}" type="pres">
      <dgm:prSet presAssocID="{B74CB7AF-47E5-469E-8716-0673E62C0136}" presName="connectorText" presStyleLbl="sibTrans2D1" presStyleIdx="0" presStyleCnt="5"/>
      <dgm:spPr/>
      <dgm:t>
        <a:bodyPr/>
        <a:lstStyle/>
        <a:p>
          <a:endParaRPr lang="zh-TW" altLang="en-US"/>
        </a:p>
      </dgm:t>
    </dgm:pt>
    <dgm:pt modelId="{ACE81CAB-F9D6-4708-9581-A961B7EBD383}" type="pres">
      <dgm:prSet presAssocID="{4836267C-524F-4C83-AFFA-D87FFEC10704}" presName="node" presStyleLbl="node1" presStyleIdx="1" presStyleCnt="6" custLinFactNeighborX="0" custLinFactNeighborY="80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8AA5F11-09E1-4001-961A-6E456420FC57}" type="pres">
      <dgm:prSet presAssocID="{0A02D6E2-C976-46FC-9CA5-00F39B606D33}" presName="sibTrans" presStyleLbl="sibTrans2D1" presStyleIdx="1" presStyleCnt="5"/>
      <dgm:spPr/>
      <dgm:t>
        <a:bodyPr/>
        <a:lstStyle/>
        <a:p>
          <a:endParaRPr lang="zh-TW" altLang="en-US"/>
        </a:p>
      </dgm:t>
    </dgm:pt>
    <dgm:pt modelId="{D38B87AB-66C4-4342-A923-F18507D1AA66}" type="pres">
      <dgm:prSet presAssocID="{0A02D6E2-C976-46FC-9CA5-00F39B606D33}" presName="connectorText" presStyleLbl="sibTrans2D1" presStyleIdx="1" presStyleCnt="5"/>
      <dgm:spPr/>
      <dgm:t>
        <a:bodyPr/>
        <a:lstStyle/>
        <a:p>
          <a:endParaRPr lang="zh-TW" altLang="en-US"/>
        </a:p>
      </dgm:t>
    </dgm:pt>
    <dgm:pt modelId="{FBF77212-0E6E-41D1-BA5A-12C743C0EFCB}" type="pres">
      <dgm:prSet presAssocID="{3329D22A-B466-4A90-82D6-76D1A4D39211}" presName="node" presStyleLbl="node1" presStyleIdx="2" presStyleCnt="6" custLinFactNeighborX="-1554" custLinFactNeighborY="-1812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7F87089-6C0B-40C6-AE33-BFDE8847699A}" type="pres">
      <dgm:prSet presAssocID="{ED2BC755-4A7C-44CE-8EEB-0AB3E1325DFA}" presName="sibTrans" presStyleLbl="sibTrans2D1" presStyleIdx="2" presStyleCnt="5"/>
      <dgm:spPr/>
      <dgm:t>
        <a:bodyPr/>
        <a:lstStyle/>
        <a:p>
          <a:endParaRPr lang="zh-TW" altLang="en-US"/>
        </a:p>
      </dgm:t>
    </dgm:pt>
    <dgm:pt modelId="{273C2A5C-7CDB-4756-BA5C-995396C4598D}" type="pres">
      <dgm:prSet presAssocID="{ED2BC755-4A7C-44CE-8EEB-0AB3E1325DFA}" presName="connectorText" presStyleLbl="sibTrans2D1" presStyleIdx="2" presStyleCnt="5"/>
      <dgm:spPr/>
      <dgm:t>
        <a:bodyPr/>
        <a:lstStyle/>
        <a:p>
          <a:endParaRPr lang="zh-TW" altLang="en-US"/>
        </a:p>
      </dgm:t>
    </dgm:pt>
    <dgm:pt modelId="{35B32D8E-BE73-43CF-89EB-26BFE6E6A52A}" type="pres">
      <dgm:prSet presAssocID="{D7E3DF1A-376E-47BA-9C05-A5419D45CED1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ADB2C82-9855-4BD6-BB2C-AE89CAE5D35D}" type="pres">
      <dgm:prSet presAssocID="{626DA433-C1FB-4240-B370-EDFCEBF657C8}" presName="sibTrans" presStyleLbl="sibTrans2D1" presStyleIdx="3" presStyleCnt="5"/>
      <dgm:spPr/>
      <dgm:t>
        <a:bodyPr/>
        <a:lstStyle/>
        <a:p>
          <a:endParaRPr lang="zh-TW" altLang="en-US"/>
        </a:p>
      </dgm:t>
    </dgm:pt>
    <dgm:pt modelId="{DC637B8D-B39A-4393-BD6E-D7FBCFFC03B8}" type="pres">
      <dgm:prSet presAssocID="{626DA433-C1FB-4240-B370-EDFCEBF657C8}" presName="connectorText" presStyleLbl="sibTrans2D1" presStyleIdx="3" presStyleCnt="5"/>
      <dgm:spPr/>
      <dgm:t>
        <a:bodyPr/>
        <a:lstStyle/>
        <a:p>
          <a:endParaRPr lang="zh-TW" altLang="en-US"/>
        </a:p>
      </dgm:t>
    </dgm:pt>
    <dgm:pt modelId="{BF0ED534-68B8-48CD-B085-AE246562F7F1}" type="pres">
      <dgm:prSet presAssocID="{97F781BA-40D7-4823-86D3-BCD64FA9D7D4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B6C0D43-611E-40CB-B564-76452FFAB5BE}" type="pres">
      <dgm:prSet presAssocID="{1AB71E77-C7ED-4582-839C-F392A94C0A2F}" presName="sibTrans" presStyleLbl="sibTrans2D1" presStyleIdx="4" presStyleCnt="5"/>
      <dgm:spPr/>
      <dgm:t>
        <a:bodyPr/>
        <a:lstStyle/>
        <a:p>
          <a:endParaRPr lang="zh-TW" altLang="en-US"/>
        </a:p>
      </dgm:t>
    </dgm:pt>
    <dgm:pt modelId="{DB0A117A-CDBB-4B0A-8488-B34EB4DF05F2}" type="pres">
      <dgm:prSet presAssocID="{1AB71E77-C7ED-4582-839C-F392A94C0A2F}" presName="connectorText" presStyleLbl="sibTrans2D1" presStyleIdx="4" presStyleCnt="5"/>
      <dgm:spPr/>
      <dgm:t>
        <a:bodyPr/>
        <a:lstStyle/>
        <a:p>
          <a:endParaRPr lang="zh-TW" altLang="en-US"/>
        </a:p>
      </dgm:t>
    </dgm:pt>
    <dgm:pt modelId="{04981DBC-521E-4673-93AC-2E007A54C537}" type="pres">
      <dgm:prSet presAssocID="{26D4D114-DA77-4657-AFB9-D8272369E363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F81A4A32-B321-41A3-A38D-E0E422370F58}" type="presOf" srcId="{419AD22A-7DE6-4732-982D-6CFCE0A62B3E}" destId="{D823D353-91BC-4BFB-BAC1-F491A1643B84}" srcOrd="0" destOrd="0" presId="urn:microsoft.com/office/officeart/2005/8/layout/process5"/>
    <dgm:cxn modelId="{3BB1943C-F3F1-4ED9-947F-F378252E4BE8}" srcId="{915F76C4-4481-4769-84F1-C2A4C5FCCE24}" destId="{4836267C-524F-4C83-AFFA-D87FFEC10704}" srcOrd="1" destOrd="0" parTransId="{0FADB3E4-5231-4C58-BC70-7FF626FB3D71}" sibTransId="{0A02D6E2-C976-46FC-9CA5-00F39B606D33}"/>
    <dgm:cxn modelId="{E79E436C-ECD3-400B-80DD-21DDE0AD2A3B}" type="presOf" srcId="{0A02D6E2-C976-46FC-9CA5-00F39B606D33}" destId="{F8AA5F11-09E1-4001-961A-6E456420FC57}" srcOrd="0" destOrd="0" presId="urn:microsoft.com/office/officeart/2005/8/layout/process5"/>
    <dgm:cxn modelId="{E915BA07-113F-40F8-BC72-1D32180483C6}" type="presOf" srcId="{1AB71E77-C7ED-4582-839C-F392A94C0A2F}" destId="{CB6C0D43-611E-40CB-B564-76452FFAB5BE}" srcOrd="0" destOrd="0" presId="urn:microsoft.com/office/officeart/2005/8/layout/process5"/>
    <dgm:cxn modelId="{0EA0817C-74DE-445A-9F6D-4E90AEF97361}" srcId="{915F76C4-4481-4769-84F1-C2A4C5FCCE24}" destId="{26D4D114-DA77-4657-AFB9-D8272369E363}" srcOrd="5" destOrd="0" parTransId="{BD9D9A27-C486-4A5E-9E4C-9982F8445122}" sibTransId="{AFA7E21C-6BC4-4124-9E3B-1F4F3E94E980}"/>
    <dgm:cxn modelId="{66FB8B0C-3708-4BB9-BFA1-BEFF48665FED}" type="presOf" srcId="{B74CB7AF-47E5-469E-8716-0673E62C0136}" destId="{BEAD2D51-476A-44E6-918E-9C7901F03476}" srcOrd="0" destOrd="0" presId="urn:microsoft.com/office/officeart/2005/8/layout/process5"/>
    <dgm:cxn modelId="{33E59E23-91C7-4789-AEDB-C74D4B475AA6}" srcId="{915F76C4-4481-4769-84F1-C2A4C5FCCE24}" destId="{97F781BA-40D7-4823-86D3-BCD64FA9D7D4}" srcOrd="4" destOrd="0" parTransId="{137C1399-B7BB-4170-A18B-AD8C9D57DA5B}" sibTransId="{1AB71E77-C7ED-4582-839C-F392A94C0A2F}"/>
    <dgm:cxn modelId="{A93487DF-9793-44E6-8C74-6072A03681E1}" type="presOf" srcId="{26D4D114-DA77-4657-AFB9-D8272369E363}" destId="{04981DBC-521E-4673-93AC-2E007A54C537}" srcOrd="0" destOrd="0" presId="urn:microsoft.com/office/officeart/2005/8/layout/process5"/>
    <dgm:cxn modelId="{A30662F4-A4AF-48C3-A755-208C910EB841}" srcId="{915F76C4-4481-4769-84F1-C2A4C5FCCE24}" destId="{D7E3DF1A-376E-47BA-9C05-A5419D45CED1}" srcOrd="3" destOrd="0" parTransId="{11BDDAD1-E74F-453C-807A-AF000C3375F9}" sibTransId="{626DA433-C1FB-4240-B370-EDFCEBF657C8}"/>
    <dgm:cxn modelId="{9AFEDD47-D374-4954-8D3C-2ED78B71A7B5}" type="presOf" srcId="{4836267C-524F-4C83-AFFA-D87FFEC10704}" destId="{ACE81CAB-F9D6-4708-9581-A961B7EBD383}" srcOrd="0" destOrd="0" presId="urn:microsoft.com/office/officeart/2005/8/layout/process5"/>
    <dgm:cxn modelId="{FC395DE4-1441-4B37-B5F7-0735BCCB16D3}" type="presOf" srcId="{0A02D6E2-C976-46FC-9CA5-00F39B606D33}" destId="{D38B87AB-66C4-4342-A923-F18507D1AA66}" srcOrd="1" destOrd="0" presId="urn:microsoft.com/office/officeart/2005/8/layout/process5"/>
    <dgm:cxn modelId="{BF61007E-0571-46AC-8FDF-8269A8AC5678}" type="presOf" srcId="{915F76C4-4481-4769-84F1-C2A4C5FCCE24}" destId="{E1DDB964-DA82-4091-9F41-07F71A46A838}" srcOrd="0" destOrd="0" presId="urn:microsoft.com/office/officeart/2005/8/layout/process5"/>
    <dgm:cxn modelId="{F1A8D315-596D-4245-8477-CFA5355D5E5A}" srcId="{915F76C4-4481-4769-84F1-C2A4C5FCCE24}" destId="{3329D22A-B466-4A90-82D6-76D1A4D39211}" srcOrd="2" destOrd="0" parTransId="{BBCB0521-2A20-413C-8590-DD864337F059}" sibTransId="{ED2BC755-4A7C-44CE-8EEB-0AB3E1325DFA}"/>
    <dgm:cxn modelId="{D83C552C-80D8-4FB5-B912-986223B1BDC0}" type="presOf" srcId="{B74CB7AF-47E5-469E-8716-0673E62C0136}" destId="{8E0013EE-3BF7-4B47-B54B-CC821554502C}" srcOrd="1" destOrd="0" presId="urn:microsoft.com/office/officeart/2005/8/layout/process5"/>
    <dgm:cxn modelId="{66C50DCD-CBDB-41B8-9F83-B8742239C0D3}" type="presOf" srcId="{97F781BA-40D7-4823-86D3-BCD64FA9D7D4}" destId="{BF0ED534-68B8-48CD-B085-AE246562F7F1}" srcOrd="0" destOrd="0" presId="urn:microsoft.com/office/officeart/2005/8/layout/process5"/>
    <dgm:cxn modelId="{D891B5F7-9561-4D64-9429-0AE5C4127EF0}" type="presOf" srcId="{ED2BC755-4A7C-44CE-8EEB-0AB3E1325DFA}" destId="{273C2A5C-7CDB-4756-BA5C-995396C4598D}" srcOrd="1" destOrd="0" presId="urn:microsoft.com/office/officeart/2005/8/layout/process5"/>
    <dgm:cxn modelId="{CDC5EB11-786A-410A-9770-C69872C236A0}" type="presOf" srcId="{1AB71E77-C7ED-4582-839C-F392A94C0A2F}" destId="{DB0A117A-CDBB-4B0A-8488-B34EB4DF05F2}" srcOrd="1" destOrd="0" presId="urn:microsoft.com/office/officeart/2005/8/layout/process5"/>
    <dgm:cxn modelId="{28D45916-1A37-4569-B156-0D3AC49E67C9}" type="presOf" srcId="{3329D22A-B466-4A90-82D6-76D1A4D39211}" destId="{FBF77212-0E6E-41D1-BA5A-12C743C0EFCB}" srcOrd="0" destOrd="0" presId="urn:microsoft.com/office/officeart/2005/8/layout/process5"/>
    <dgm:cxn modelId="{4F44A850-22F1-463F-A0A1-02B1092785F7}" srcId="{915F76C4-4481-4769-84F1-C2A4C5FCCE24}" destId="{419AD22A-7DE6-4732-982D-6CFCE0A62B3E}" srcOrd="0" destOrd="0" parTransId="{26C497F8-E2A9-46E1-9D7C-B396C2C0969D}" sibTransId="{B74CB7AF-47E5-469E-8716-0673E62C0136}"/>
    <dgm:cxn modelId="{AEDFEB8D-21C4-46DC-9FDC-4E141E724F5C}" type="presOf" srcId="{626DA433-C1FB-4240-B370-EDFCEBF657C8}" destId="{4ADB2C82-9855-4BD6-BB2C-AE89CAE5D35D}" srcOrd="0" destOrd="0" presId="urn:microsoft.com/office/officeart/2005/8/layout/process5"/>
    <dgm:cxn modelId="{2C765E0F-10D2-478B-9E18-4B9C91E41E3A}" type="presOf" srcId="{ED2BC755-4A7C-44CE-8EEB-0AB3E1325DFA}" destId="{F7F87089-6C0B-40C6-AE33-BFDE8847699A}" srcOrd="0" destOrd="0" presId="urn:microsoft.com/office/officeart/2005/8/layout/process5"/>
    <dgm:cxn modelId="{7E2F1222-8AE6-4914-9F63-19BCA5866332}" type="presOf" srcId="{D7E3DF1A-376E-47BA-9C05-A5419D45CED1}" destId="{35B32D8E-BE73-43CF-89EB-26BFE6E6A52A}" srcOrd="0" destOrd="0" presId="urn:microsoft.com/office/officeart/2005/8/layout/process5"/>
    <dgm:cxn modelId="{23E803AB-E0A9-4A36-B337-33DAFA1466D4}" type="presOf" srcId="{626DA433-C1FB-4240-B370-EDFCEBF657C8}" destId="{DC637B8D-B39A-4393-BD6E-D7FBCFFC03B8}" srcOrd="1" destOrd="0" presId="urn:microsoft.com/office/officeart/2005/8/layout/process5"/>
    <dgm:cxn modelId="{9F928B0E-AD18-4024-85A9-3CC19A71BA2E}" type="presParOf" srcId="{E1DDB964-DA82-4091-9F41-07F71A46A838}" destId="{D823D353-91BC-4BFB-BAC1-F491A1643B84}" srcOrd="0" destOrd="0" presId="urn:microsoft.com/office/officeart/2005/8/layout/process5"/>
    <dgm:cxn modelId="{B4A3A142-DF0D-4CD9-85A0-0194539B05CA}" type="presParOf" srcId="{E1DDB964-DA82-4091-9F41-07F71A46A838}" destId="{BEAD2D51-476A-44E6-918E-9C7901F03476}" srcOrd="1" destOrd="0" presId="urn:microsoft.com/office/officeart/2005/8/layout/process5"/>
    <dgm:cxn modelId="{905156E5-978F-47FB-A1FA-E4768481A33C}" type="presParOf" srcId="{BEAD2D51-476A-44E6-918E-9C7901F03476}" destId="{8E0013EE-3BF7-4B47-B54B-CC821554502C}" srcOrd="0" destOrd="0" presId="urn:microsoft.com/office/officeart/2005/8/layout/process5"/>
    <dgm:cxn modelId="{A02E285F-AEED-47C7-A76C-3F299035C38C}" type="presParOf" srcId="{E1DDB964-DA82-4091-9F41-07F71A46A838}" destId="{ACE81CAB-F9D6-4708-9581-A961B7EBD383}" srcOrd="2" destOrd="0" presId="urn:microsoft.com/office/officeart/2005/8/layout/process5"/>
    <dgm:cxn modelId="{520B4275-AEBC-469C-925A-802DF9E34326}" type="presParOf" srcId="{E1DDB964-DA82-4091-9F41-07F71A46A838}" destId="{F8AA5F11-09E1-4001-961A-6E456420FC57}" srcOrd="3" destOrd="0" presId="urn:microsoft.com/office/officeart/2005/8/layout/process5"/>
    <dgm:cxn modelId="{20437C5F-07A2-424D-8A32-B1DB4FA12D57}" type="presParOf" srcId="{F8AA5F11-09E1-4001-961A-6E456420FC57}" destId="{D38B87AB-66C4-4342-A923-F18507D1AA66}" srcOrd="0" destOrd="0" presId="urn:microsoft.com/office/officeart/2005/8/layout/process5"/>
    <dgm:cxn modelId="{3A2EC309-83EE-46CB-83C5-F2DF6C254045}" type="presParOf" srcId="{E1DDB964-DA82-4091-9F41-07F71A46A838}" destId="{FBF77212-0E6E-41D1-BA5A-12C743C0EFCB}" srcOrd="4" destOrd="0" presId="urn:microsoft.com/office/officeart/2005/8/layout/process5"/>
    <dgm:cxn modelId="{EE1FBD87-3667-43F4-8318-AF6D5E162F9E}" type="presParOf" srcId="{E1DDB964-DA82-4091-9F41-07F71A46A838}" destId="{F7F87089-6C0B-40C6-AE33-BFDE8847699A}" srcOrd="5" destOrd="0" presId="urn:microsoft.com/office/officeart/2005/8/layout/process5"/>
    <dgm:cxn modelId="{72C9E7A7-67E0-41BD-AA31-143C00A5670B}" type="presParOf" srcId="{F7F87089-6C0B-40C6-AE33-BFDE8847699A}" destId="{273C2A5C-7CDB-4756-BA5C-995396C4598D}" srcOrd="0" destOrd="0" presId="urn:microsoft.com/office/officeart/2005/8/layout/process5"/>
    <dgm:cxn modelId="{18E5FABA-9E57-4C29-831B-0E87AF7E024E}" type="presParOf" srcId="{E1DDB964-DA82-4091-9F41-07F71A46A838}" destId="{35B32D8E-BE73-43CF-89EB-26BFE6E6A52A}" srcOrd="6" destOrd="0" presId="urn:microsoft.com/office/officeart/2005/8/layout/process5"/>
    <dgm:cxn modelId="{6B39F0A6-20EE-47D1-BC90-08CBAE5A6EEE}" type="presParOf" srcId="{E1DDB964-DA82-4091-9F41-07F71A46A838}" destId="{4ADB2C82-9855-4BD6-BB2C-AE89CAE5D35D}" srcOrd="7" destOrd="0" presId="urn:microsoft.com/office/officeart/2005/8/layout/process5"/>
    <dgm:cxn modelId="{86A61806-9C9B-4581-A083-6C62DE751A40}" type="presParOf" srcId="{4ADB2C82-9855-4BD6-BB2C-AE89CAE5D35D}" destId="{DC637B8D-B39A-4393-BD6E-D7FBCFFC03B8}" srcOrd="0" destOrd="0" presId="urn:microsoft.com/office/officeart/2005/8/layout/process5"/>
    <dgm:cxn modelId="{2A0E3404-3B71-433C-AC5C-763D69157054}" type="presParOf" srcId="{E1DDB964-DA82-4091-9F41-07F71A46A838}" destId="{BF0ED534-68B8-48CD-B085-AE246562F7F1}" srcOrd="8" destOrd="0" presId="urn:microsoft.com/office/officeart/2005/8/layout/process5"/>
    <dgm:cxn modelId="{311FD0D7-04F3-4915-9177-B9868D2B6557}" type="presParOf" srcId="{E1DDB964-DA82-4091-9F41-07F71A46A838}" destId="{CB6C0D43-611E-40CB-B564-76452FFAB5BE}" srcOrd="9" destOrd="0" presId="urn:microsoft.com/office/officeart/2005/8/layout/process5"/>
    <dgm:cxn modelId="{525274C5-BB46-41DE-9F87-020BD2846B6E}" type="presParOf" srcId="{CB6C0D43-611E-40CB-B564-76452FFAB5BE}" destId="{DB0A117A-CDBB-4B0A-8488-B34EB4DF05F2}" srcOrd="0" destOrd="0" presId="urn:microsoft.com/office/officeart/2005/8/layout/process5"/>
    <dgm:cxn modelId="{2A42284B-88BC-4087-AF51-757617404537}" type="presParOf" srcId="{E1DDB964-DA82-4091-9F41-07F71A46A838}" destId="{04981DBC-521E-4673-93AC-2E007A54C537}" srcOrd="10" destOrd="0" presId="urn:microsoft.com/office/officeart/2005/8/layout/process5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23D353-91BC-4BFB-BAC1-F491A1643B84}">
      <dsp:nvSpPr>
        <dsp:cNvPr id="0" name=""/>
        <dsp:cNvSpPr/>
      </dsp:nvSpPr>
      <dsp:spPr>
        <a:xfrm>
          <a:off x="97043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7030A0"/>
            </a:gs>
            <a:gs pos="100000">
              <a:srgbClr val="9803F3"/>
            </a:gs>
            <a:gs pos="48000">
              <a:srgbClr val="101694"/>
            </a:gs>
          </a:gsLst>
          <a:lin ang="5400000" scaled="1"/>
        </a:gra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宇宙迴旋</a:t>
          </a:r>
          <a:endParaRPr lang="zh-TW" altLang="en-US" sz="4000" kern="1200" dirty="0"/>
        </a:p>
      </dsp:txBody>
      <dsp:txXfrm>
        <a:off x="144776" y="50451"/>
        <a:ext cx="2620721" cy="1534246"/>
      </dsp:txXfrm>
    </dsp:sp>
    <dsp:sp modelId="{BEAD2D51-476A-44E6-918E-9C7901F03476}">
      <dsp:nvSpPr>
        <dsp:cNvPr id="0" name=""/>
        <dsp:cNvSpPr/>
      </dsp:nvSpPr>
      <dsp:spPr>
        <a:xfrm rot="11801">
          <a:off x="3052253" y="487238"/>
          <a:ext cx="575835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3052254" y="621664"/>
        <a:ext cx="403085" cy="404168"/>
      </dsp:txXfrm>
    </dsp:sp>
    <dsp:sp modelId="{ACE81CAB-F9D6-4708-9581-A961B7EBD383}">
      <dsp:nvSpPr>
        <dsp:cNvPr id="0" name=""/>
        <dsp:cNvSpPr/>
      </dsp:nvSpPr>
      <dsp:spPr>
        <a:xfrm>
          <a:off x="3899706" y="15772"/>
          <a:ext cx="2716187" cy="1629712"/>
        </a:xfrm>
        <a:prstGeom prst="roundRect">
          <a:avLst>
            <a:gd name="adj" fmla="val 10000"/>
          </a:avLst>
        </a:prstGeom>
        <a:gradFill flip="none" rotWithShape="0">
          <a:gsLst>
            <a:gs pos="49000">
              <a:srgbClr val="C00000"/>
            </a:gs>
            <a:gs pos="100000">
              <a:srgbClr val="F43E76"/>
            </a:gs>
            <a:gs pos="0">
              <a:srgbClr val="86082F"/>
            </a:gs>
          </a:gsLst>
          <a:lin ang="5400000" scaled="1"/>
          <a:tileRect/>
        </a:gradFill>
        <a:ln>
          <a:noFill/>
        </a:ln>
        <a:effectLst>
          <a:softEdge rad="127000"/>
        </a:effectLst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勇闖朱儸紀</a:t>
          </a:r>
          <a:endParaRPr lang="zh-TW" altLang="en-US" sz="4000" kern="1200" dirty="0"/>
        </a:p>
      </dsp:txBody>
      <dsp:txXfrm>
        <a:off x="3947439" y="63505"/>
        <a:ext cx="2620721" cy="1534246"/>
      </dsp:txXfrm>
    </dsp:sp>
    <dsp:sp modelId="{F8AA5F11-09E1-4001-961A-6E456420FC57}">
      <dsp:nvSpPr>
        <dsp:cNvPr id="0" name=""/>
        <dsp:cNvSpPr/>
      </dsp:nvSpPr>
      <dsp:spPr>
        <a:xfrm rot="21585581">
          <a:off x="6845629" y="486001"/>
          <a:ext cx="553465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6845630" y="621072"/>
        <a:ext cx="387426" cy="404168"/>
      </dsp:txXfrm>
    </dsp:sp>
    <dsp:sp modelId="{FBF77212-0E6E-41D1-BA5A-12C743C0EFCB}">
      <dsp:nvSpPr>
        <dsp:cNvPr id="0" name=""/>
        <dsp:cNvSpPr/>
      </dsp:nvSpPr>
      <dsp:spPr>
        <a:xfrm>
          <a:off x="7660159" y="0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100000">
              <a:srgbClr val="00B0F0"/>
            </a:gs>
            <a:gs pos="0">
              <a:srgbClr val="C47CF0"/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>
              <a:solidFill>
                <a:schemeClr val="tx1"/>
              </a:solidFill>
            </a:rPr>
            <a:t>旋轉咖啡杯</a:t>
          </a:r>
          <a:endParaRPr lang="zh-TW" altLang="en-US" sz="4000" kern="1200" dirty="0">
            <a:solidFill>
              <a:schemeClr val="tx1"/>
            </a:solidFill>
          </a:endParaRPr>
        </a:p>
      </dsp:txBody>
      <dsp:txXfrm>
        <a:off x="7707892" y="47733"/>
        <a:ext cx="2620721" cy="1534246"/>
      </dsp:txXfrm>
    </dsp:sp>
    <dsp:sp modelId="{F7F87089-6C0B-40C6-AE33-BFDE8847699A}">
      <dsp:nvSpPr>
        <dsp:cNvPr id="0" name=""/>
        <dsp:cNvSpPr/>
      </dsp:nvSpPr>
      <dsp:spPr>
        <a:xfrm rot="5346635">
          <a:off x="8750433" y="1821164"/>
          <a:ext cx="577342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-5400000">
        <a:off x="8835676" y="1869310"/>
        <a:ext cx="404168" cy="404139"/>
      </dsp:txXfrm>
    </dsp:sp>
    <dsp:sp modelId="{35B32D8E-BE73-43CF-89EB-26BFE6E6A52A}">
      <dsp:nvSpPr>
        <dsp:cNvPr id="0" name=""/>
        <dsp:cNvSpPr/>
      </dsp:nvSpPr>
      <dsp:spPr>
        <a:xfrm>
          <a:off x="7702368" y="2718906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FFFF00"/>
            </a:gs>
            <a:gs pos="50000">
              <a:srgbClr val="9803F3"/>
            </a:gs>
            <a:gs pos="100000">
              <a:srgbClr val="C47CF0"/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星之環</a:t>
          </a:r>
          <a:endParaRPr lang="zh-TW" altLang="en-US" sz="4000" kern="1200" dirty="0"/>
        </a:p>
      </dsp:txBody>
      <dsp:txXfrm>
        <a:off x="7750101" y="2766639"/>
        <a:ext cx="2620721" cy="1534246"/>
      </dsp:txXfrm>
    </dsp:sp>
    <dsp:sp modelId="{4ADB2C82-9855-4BD6-BB2C-AE89CAE5D35D}">
      <dsp:nvSpPr>
        <dsp:cNvPr id="0" name=""/>
        <dsp:cNvSpPr/>
      </dsp:nvSpPr>
      <dsp:spPr>
        <a:xfrm rot="10800000">
          <a:off x="6887512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7060261" y="3331678"/>
        <a:ext cx="403082" cy="404168"/>
      </dsp:txXfrm>
    </dsp:sp>
    <dsp:sp modelId="{BF0ED534-68B8-48CD-B085-AE246562F7F1}">
      <dsp:nvSpPr>
        <dsp:cNvPr id="0" name=""/>
        <dsp:cNvSpPr/>
      </dsp:nvSpPr>
      <dsp:spPr>
        <a:xfrm>
          <a:off x="3899706" y="2718906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101694"/>
            </a:gs>
            <a:gs pos="100000">
              <a:srgbClr val="9803F3"/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銀河號</a:t>
          </a:r>
          <a:endParaRPr lang="zh-TW" altLang="en-US" sz="4000" kern="1200" dirty="0"/>
        </a:p>
      </dsp:txBody>
      <dsp:txXfrm>
        <a:off x="3947439" y="2766639"/>
        <a:ext cx="2620721" cy="1534246"/>
      </dsp:txXfrm>
    </dsp:sp>
    <dsp:sp modelId="{CB6C0D43-611E-40CB-B564-76452FFAB5BE}">
      <dsp:nvSpPr>
        <dsp:cNvPr id="0" name=""/>
        <dsp:cNvSpPr/>
      </dsp:nvSpPr>
      <dsp:spPr>
        <a:xfrm rot="10800000">
          <a:off x="3084849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3257598" y="3331678"/>
        <a:ext cx="403082" cy="404168"/>
      </dsp:txXfrm>
    </dsp:sp>
    <dsp:sp modelId="{04981DBC-521E-4673-93AC-2E007A54C537}">
      <dsp:nvSpPr>
        <dsp:cNvPr id="0" name=""/>
        <dsp:cNvSpPr/>
      </dsp:nvSpPr>
      <dsp:spPr>
        <a:xfrm>
          <a:off x="97043" y="2718906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FFFF00"/>
            </a:gs>
            <a:gs pos="100000">
              <a:srgbClr val="FFC000"/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回家</a:t>
          </a:r>
          <a:endParaRPr lang="zh-TW" altLang="en-US" sz="4000" kern="1200" dirty="0"/>
        </a:p>
      </dsp:txBody>
      <dsp:txXfrm>
        <a:off x="144776" y="2766639"/>
        <a:ext cx="2620721" cy="1534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gradFill>
          <a:gsLst>
            <a:gs pos="100000">
              <a:srgbClr val="620E84"/>
            </a:gs>
            <a:gs pos="54000">
              <a:srgbClr val="9803F3"/>
            </a:gs>
            <a:gs pos="0">
              <a:srgbClr val="C47CF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70968-C4D4-4B37-9E5B-5973680A127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A16B0-6E43-4E1F-BF42-287E0E0C0E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08337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70968-C4D4-4B37-9E5B-5973680A127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A16B0-6E43-4E1F-BF42-287E0E0C0E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85357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70968-C4D4-4B37-9E5B-5973680A127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A16B0-6E43-4E1F-BF42-287E0E0C0E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07232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bg>
      <p:bgPr>
        <a:gradFill>
          <a:gsLst>
            <a:gs pos="100000">
              <a:srgbClr val="620E84"/>
            </a:gs>
            <a:gs pos="54000">
              <a:srgbClr val="9803F3"/>
            </a:gs>
            <a:gs pos="0">
              <a:srgbClr val="C47CF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70968-C4D4-4B37-9E5B-5973680A127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A16B0-6E43-4E1F-BF42-287E0E0C0E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03197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bg>
      <p:bgPr>
        <a:gradFill>
          <a:gsLst>
            <a:gs pos="100000">
              <a:srgbClr val="620E84"/>
            </a:gs>
            <a:gs pos="54000">
              <a:srgbClr val="9803F3"/>
            </a:gs>
            <a:gs pos="0">
              <a:srgbClr val="C47CF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70968-C4D4-4B37-9E5B-5973680A127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A16B0-6E43-4E1F-BF42-287E0E0C0E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7482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bg>
      <p:bgPr>
        <a:gradFill>
          <a:gsLst>
            <a:gs pos="100000">
              <a:srgbClr val="620E84"/>
            </a:gs>
            <a:gs pos="54000">
              <a:srgbClr val="9803F3"/>
            </a:gs>
            <a:gs pos="0">
              <a:srgbClr val="C47CF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70968-C4D4-4B37-9E5B-5973680A127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A16B0-6E43-4E1F-BF42-287E0E0C0E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9156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bg>
      <p:bgPr>
        <a:gradFill>
          <a:gsLst>
            <a:gs pos="100000">
              <a:srgbClr val="620E84"/>
            </a:gs>
            <a:gs pos="54000">
              <a:srgbClr val="9803F3"/>
            </a:gs>
            <a:gs pos="0">
              <a:srgbClr val="C47CF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70968-C4D4-4B37-9E5B-5973680A127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A16B0-6E43-4E1F-BF42-287E0E0C0E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2550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bg>
      <p:bgPr>
        <a:gradFill>
          <a:gsLst>
            <a:gs pos="100000">
              <a:srgbClr val="620E84"/>
            </a:gs>
            <a:gs pos="54000">
              <a:srgbClr val="9803F3"/>
            </a:gs>
            <a:gs pos="0">
              <a:srgbClr val="C47CF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70968-C4D4-4B37-9E5B-5973680A127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A16B0-6E43-4E1F-BF42-287E0E0C0E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08147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70968-C4D4-4B37-9E5B-5973680A127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A16B0-6E43-4E1F-BF42-287E0E0C0E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1337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70968-C4D4-4B37-9E5B-5973680A127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A16B0-6E43-4E1F-BF42-287E0E0C0E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0167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70968-C4D4-4B37-9E5B-5973680A127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A16B0-6E43-4E1F-BF42-287E0E0C0E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49741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620E84"/>
            </a:gs>
            <a:gs pos="54000">
              <a:srgbClr val="9803F3"/>
            </a:gs>
            <a:gs pos="0">
              <a:srgbClr val="C47CF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70968-C4D4-4B37-9E5B-5973680A127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1A16B0-6E43-4E1F-BF42-287E0E0C0E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6981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cap.taipei/Default.aspx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TDxrilKr3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latin typeface="文鼎中楷" panose="020B0609010101010101" pitchFamily="49" charset="-120"/>
                <a:ea typeface="文鼎中楷" panose="020B0609010101010101" pitchFamily="49" charset="-120"/>
              </a:rPr>
              <a:t>參觀兒童新樂園</a:t>
            </a:r>
            <a:endParaRPr lang="zh-TW" altLang="en-US" dirty="0">
              <a:latin typeface="文鼎中楷" panose="020B0609010101010101" pitchFamily="49" charset="-120"/>
              <a:ea typeface="文鼎中楷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15100"/>
            <a:ext cx="9144000" cy="1655762"/>
          </a:xfrm>
        </p:spPr>
        <p:txBody>
          <a:bodyPr/>
          <a:lstStyle/>
          <a:p>
            <a:r>
              <a:rPr lang="zh-TW" altLang="en-US" dirty="0" smtClean="0"/>
              <a:t>規劃 </a:t>
            </a:r>
            <a:r>
              <a:rPr lang="en-US" altLang="zh-TW" dirty="0" smtClean="0"/>
              <a:t>mina</a:t>
            </a:r>
            <a:r>
              <a:rPr lang="zh-TW" altLang="en-US" dirty="0" smtClean="0"/>
              <a:t>          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28304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文鼎中楷" panose="020B0609010101010101" pitchFamily="49" charset="-120"/>
                <a:ea typeface="文鼎中楷" panose="020B0609010101010101" pitchFamily="49" charset="-120"/>
              </a:rPr>
              <a:t>規劃</a:t>
            </a:r>
            <a:endParaRPr lang="zh-TW" altLang="en-US" dirty="0">
              <a:latin typeface="文鼎中楷" panose="020B0609010101010101" pitchFamily="49" charset="-120"/>
              <a:ea typeface="文鼎中楷" panose="020B0609010101010101" pitchFamily="49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773713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54848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文鼎中楷" panose="020B0609010101010101" pitchFamily="49" charset="-120"/>
                <a:ea typeface="文鼎中楷" panose="020B0609010101010101" pitchFamily="49" charset="-120"/>
              </a:rPr>
              <a:t>票價</a:t>
            </a:r>
            <a:endParaRPr lang="zh-TW" altLang="en-US" dirty="0">
              <a:latin typeface="文鼎中楷" panose="020B0609010101010101" pitchFamily="49" charset="-120"/>
              <a:ea typeface="文鼎中楷" panose="020B0609010101010101" pitchFamily="49" charset="-120"/>
            </a:endParaRP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838199" y="2110154"/>
            <a:ext cx="10515601" cy="3432517"/>
          </a:xfrm>
          <a:prstGeom prst="rect">
            <a:avLst/>
          </a:prstGeom>
          <a:noFill/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977575" y="1533377"/>
            <a:ext cx="56272" cy="56271"/>
          </a:xfrm>
        </p:spPr>
        <p:txBody>
          <a:bodyPr>
            <a:normAutofit fontScale="25000" lnSpcReduction="20000"/>
          </a:bodyPr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48291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宇宙</a:t>
            </a:r>
            <a:r>
              <a:rPr lang="zh-TW" altLang="en-US" dirty="0"/>
              <a:t>迴旋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以八大行星繞行太陽旋轉為主題的輻射飛椅，座椅以各行星彩繪為造型，旋轉時之離心力，如置身於銀河中神祕氛圍</a:t>
            </a:r>
            <a:r>
              <a:rPr lang="en-US" altLang="zh-TW" dirty="0"/>
              <a:t>!</a:t>
            </a:r>
          </a:p>
          <a:p>
            <a:endParaRPr lang="en-US" altLang="zh-TW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⚡⚡⚡⚡☁</a:t>
            </a:r>
          </a:p>
        </p:txBody>
      </p:sp>
      <p:pic>
        <p:nvPicPr>
          <p:cNvPr id="6" name="內容版面配置區 5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410293" y="2138289"/>
            <a:ext cx="5125215" cy="4038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4559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旋轉咖啡杯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咖啡杯會以公轉及自轉</a:t>
            </a:r>
            <a:r>
              <a:rPr lang="en-US" altLang="zh-TW" dirty="0"/>
              <a:t>360</a:t>
            </a:r>
            <a:r>
              <a:rPr lang="zh-TW" altLang="en-US" dirty="0"/>
              <a:t>度旋轉，全新的彩繪外表更炫麗耀眼</a:t>
            </a:r>
            <a:r>
              <a:rPr lang="en-US" altLang="zh-TW" dirty="0"/>
              <a:t>!</a:t>
            </a:r>
          </a:p>
          <a:p>
            <a:endParaRPr lang="en-US" altLang="zh-TW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⚡⚡⚡⚡☁</a:t>
            </a:r>
            <a:endParaRPr lang="zh-TW" altLang="en-US" dirty="0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185209" y="2067951"/>
            <a:ext cx="5176911" cy="4109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7717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文鼎中楷" panose="020B0609010101010101" pitchFamily="49" charset="-120"/>
                <a:ea typeface="文鼎中楷" panose="020B0609010101010101" pitchFamily="49" charset="-120"/>
              </a:rPr>
              <a:t>資料來源</a:t>
            </a:r>
            <a:endParaRPr lang="zh-TW" altLang="en-US" dirty="0">
              <a:latin typeface="文鼎中楷" panose="020B0609010101010101" pitchFamily="49" charset="-120"/>
              <a:ea typeface="文鼎中楷" panose="020B0609010101010101" pitchFamily="49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兒童新</a:t>
            </a:r>
            <a:r>
              <a:rPr lang="zh-TW" altLang="en-US" dirty="0" smtClean="0"/>
              <a:t>樂園</a:t>
            </a:r>
            <a:r>
              <a:rPr lang="en-US" altLang="zh-TW" dirty="0">
                <a:hlinkClick r:id="rId2"/>
              </a:rPr>
              <a:t>https://</a:t>
            </a:r>
            <a:r>
              <a:rPr lang="en-US" altLang="zh-TW" dirty="0" smtClean="0">
                <a:hlinkClick r:id="rId2"/>
              </a:rPr>
              <a:t>www.tcap.taipei/Default.aspx</a:t>
            </a:r>
            <a:endParaRPr lang="en-US" altLang="zh-TW" dirty="0" smtClean="0"/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70248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兒童新樂園簡介</a:t>
            </a:r>
          </a:p>
        </p:txBody>
      </p:sp>
      <p:pic>
        <p:nvPicPr>
          <p:cNvPr id="4" name="KTDxrilKr3s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412966" y="1573123"/>
            <a:ext cx="8210972" cy="4618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3008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107</Words>
  <Application>Microsoft Office PowerPoint</Application>
  <PresentationFormat>寬螢幕</PresentationFormat>
  <Paragraphs>23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3" baseType="lpstr">
      <vt:lpstr>文鼎中楷</vt:lpstr>
      <vt:lpstr>新細明體</vt:lpstr>
      <vt:lpstr>Arial</vt:lpstr>
      <vt:lpstr>Calibri</vt:lpstr>
      <vt:lpstr>Calibri Light</vt:lpstr>
      <vt:lpstr>Office 佈景主題</vt:lpstr>
      <vt:lpstr>參觀兒童新樂園</vt:lpstr>
      <vt:lpstr>規劃</vt:lpstr>
      <vt:lpstr>票價</vt:lpstr>
      <vt:lpstr>宇宙迴旋</vt:lpstr>
      <vt:lpstr>旋轉咖啡杯</vt:lpstr>
      <vt:lpstr>資料來源</vt:lpstr>
      <vt:lpstr>兒童新樂園簡介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參觀兒童新樂園</dc:title>
  <dc:creator>Windows 使用者</dc:creator>
  <cp:lastModifiedBy>Windows 使用者</cp:lastModifiedBy>
  <cp:revision>12</cp:revision>
  <dcterms:created xsi:type="dcterms:W3CDTF">2022-12-26T05:58:09Z</dcterms:created>
  <dcterms:modified xsi:type="dcterms:W3CDTF">2023-01-16T06:17:18Z</dcterms:modified>
</cp:coreProperties>
</file>