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F21AD"/>
    <a:srgbClr val="464EF2"/>
    <a:srgbClr val="E2D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705962-10E0-40A3-B068-B41A0E9BEB0A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8E1FABF-3111-47E7-95D5-02FE1CD645F6}">
      <dgm:prSet phldrT="[文字]" custT="1"/>
      <dgm:spPr>
        <a:gradFill rotWithShape="0">
          <a:gsLst>
            <a:gs pos="64000">
              <a:srgbClr val="7030A0"/>
            </a:gs>
            <a:gs pos="23000">
              <a:srgbClr val="DF21AD"/>
            </a:gs>
            <a:gs pos="87000">
              <a:srgbClr val="00B0F0"/>
            </a:gs>
          </a:gsLst>
        </a:gradFill>
      </dgm:spPr>
      <dgm:t>
        <a:bodyPr/>
        <a:lstStyle/>
        <a:p>
          <a:r>
            <a:rPr lang="zh-TW" altLang="en-US" sz="2800" dirty="0" smtClean="0"/>
            <a:t>魔法星際飛車</a:t>
          </a:r>
          <a:endParaRPr lang="zh-TW" altLang="en-US" sz="2800" dirty="0"/>
        </a:p>
      </dgm:t>
    </dgm:pt>
    <dgm:pt modelId="{7321C1F0-0388-4629-BA5D-5D9638C60B1A}" type="parTrans" cxnId="{D51226BC-DE17-40B4-8960-805A7A2B6617}">
      <dgm:prSet/>
      <dgm:spPr/>
      <dgm:t>
        <a:bodyPr/>
        <a:lstStyle/>
        <a:p>
          <a:endParaRPr lang="zh-TW" altLang="en-US"/>
        </a:p>
      </dgm:t>
    </dgm:pt>
    <dgm:pt modelId="{14E93AB4-483C-4022-9265-269625EDBBF2}" type="sibTrans" cxnId="{D51226BC-DE17-40B4-8960-805A7A2B6617}">
      <dgm:prSet/>
      <dgm:spPr>
        <a:gradFill rotWithShape="0">
          <a:gsLst>
            <a:gs pos="19000">
              <a:srgbClr val="DF21AD"/>
            </a:gs>
            <a:gs pos="51000">
              <a:srgbClr val="7030A0"/>
            </a:gs>
            <a:gs pos="86000">
              <a:srgbClr val="00B0F0"/>
            </a:gs>
          </a:gsLst>
        </a:gradFill>
      </dgm:spPr>
      <dgm:t>
        <a:bodyPr/>
        <a:lstStyle/>
        <a:p>
          <a:endParaRPr lang="zh-TW" altLang="en-US"/>
        </a:p>
      </dgm:t>
    </dgm:pt>
    <dgm:pt modelId="{37108E51-CDFE-4071-BF74-945B17E7CF1E}">
      <dgm:prSet phldrT="[文字]" custT="1"/>
      <dgm:spPr>
        <a:gradFill rotWithShape="0">
          <a:gsLst>
            <a:gs pos="5000">
              <a:srgbClr val="FF0000"/>
            </a:gs>
            <a:gs pos="40000">
              <a:srgbClr val="FFFF00"/>
            </a:gs>
            <a:gs pos="95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zh-TW" altLang="en-US" sz="3600" dirty="0" smtClean="0"/>
            <a:t>迷你卡丁車</a:t>
          </a:r>
          <a:endParaRPr lang="zh-TW" altLang="en-US" sz="3600" dirty="0"/>
        </a:p>
      </dgm:t>
    </dgm:pt>
    <dgm:pt modelId="{F74C38CF-6813-41D3-A528-DB24AB02C671}" type="parTrans" cxnId="{B6EE9119-41A8-42EF-AEF7-8B49DC7A5BAB}">
      <dgm:prSet/>
      <dgm:spPr/>
      <dgm:t>
        <a:bodyPr/>
        <a:lstStyle/>
        <a:p>
          <a:endParaRPr lang="zh-TW" altLang="en-US"/>
        </a:p>
      </dgm:t>
    </dgm:pt>
    <dgm:pt modelId="{02754222-F889-45EA-B27E-EC4E5348A08A}" type="sibTrans" cxnId="{B6EE9119-41A8-42EF-AEF7-8B49DC7A5BAB}">
      <dgm:prSet/>
      <dgm:spPr>
        <a:gradFill rotWithShape="0">
          <a:gsLst>
            <a:gs pos="20000">
              <a:srgbClr val="FF0000"/>
            </a:gs>
            <a:gs pos="55000">
              <a:srgbClr val="FFFF00"/>
            </a:gs>
            <a:gs pos="76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endParaRPr lang="zh-TW" altLang="en-US"/>
        </a:p>
      </dgm:t>
    </dgm:pt>
    <dgm:pt modelId="{6E3B836B-B93A-4663-A48B-93FAED2E2732}">
      <dgm:prSet phldrT="[文字]"/>
      <dgm:spPr>
        <a:gradFill rotWithShape="0">
          <a:gsLst>
            <a:gs pos="14000">
              <a:srgbClr val="464EF2"/>
            </a:gs>
            <a:gs pos="40000">
              <a:srgbClr val="DF21AD"/>
            </a:gs>
            <a:gs pos="94000">
              <a:srgbClr val="FFC000"/>
            </a:gs>
          </a:gsLst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5B23CFD-4459-46FB-8BEA-4669CD24FE6F}" type="parTrans" cxnId="{BBD3D467-5F5F-4978-8DDC-9CB2795BD7FA}">
      <dgm:prSet/>
      <dgm:spPr/>
      <dgm:t>
        <a:bodyPr/>
        <a:lstStyle/>
        <a:p>
          <a:endParaRPr lang="zh-TW" altLang="en-US"/>
        </a:p>
      </dgm:t>
    </dgm:pt>
    <dgm:pt modelId="{82D39699-21DB-40CE-A07F-7533468A1E02}" type="sibTrans" cxnId="{BBD3D467-5F5F-4978-8DDC-9CB2795BD7FA}">
      <dgm:prSet/>
      <dgm:spPr>
        <a:gradFill rotWithShape="0">
          <a:gsLst>
            <a:gs pos="7000">
              <a:srgbClr val="0070C0"/>
            </a:gs>
            <a:gs pos="40000">
              <a:srgbClr val="DF21AD"/>
            </a:gs>
            <a:gs pos="84000">
              <a:srgbClr val="E2D920"/>
            </a:gs>
          </a:gsLst>
        </a:gradFill>
      </dgm:spPr>
      <dgm:t>
        <a:bodyPr/>
        <a:lstStyle/>
        <a:p>
          <a:endParaRPr lang="zh-TW" altLang="en-US"/>
        </a:p>
      </dgm:t>
    </dgm:pt>
    <dgm:pt modelId="{5C27A230-7EC3-4A0D-8F79-6D9FC2615A95}">
      <dgm:prSet phldrT="[文字]"/>
      <dgm:spPr>
        <a:gradFill rotWithShape="0">
          <a:gsLst>
            <a:gs pos="1000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1000">
              <a:srgbClr val="00B0F0"/>
            </a:gs>
            <a:gs pos="94000">
              <a:srgbClr val="FFFF00"/>
            </a:gs>
          </a:gsLst>
        </a:gradFill>
      </dgm:spPr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0A99DF0E-25D8-4D70-A531-1D2465D130F8}" type="parTrans" cxnId="{F1448F32-C082-4166-B5A3-4B9AAE9FBC50}">
      <dgm:prSet/>
      <dgm:spPr/>
      <dgm:t>
        <a:bodyPr/>
        <a:lstStyle/>
        <a:p>
          <a:endParaRPr lang="zh-TW" altLang="en-US"/>
        </a:p>
      </dgm:t>
    </dgm:pt>
    <dgm:pt modelId="{B1841D0C-DAC1-412F-B021-8A18E4927B33}" type="sibTrans" cxnId="{F1448F32-C082-4166-B5A3-4B9AAE9FBC50}">
      <dgm:prSet/>
      <dgm:spPr>
        <a:gradFill rotWithShape="0">
          <a:gsLst>
            <a:gs pos="2000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44000">
              <a:srgbClr val="00B0F0"/>
            </a:gs>
            <a:gs pos="73000">
              <a:srgbClr val="FFFF00"/>
            </a:gs>
          </a:gsLst>
        </a:gradFill>
      </dgm:spPr>
      <dgm:t>
        <a:bodyPr/>
        <a:lstStyle/>
        <a:p>
          <a:endParaRPr lang="zh-TW" altLang="en-US"/>
        </a:p>
      </dgm:t>
    </dgm:pt>
    <dgm:pt modelId="{D830D06E-D009-43BD-8E56-1CC9301AE1F9}">
      <dgm:prSet phldrT="[文字]" custT="1"/>
      <dgm:spPr>
        <a:gradFill rotWithShape="0">
          <a:gsLst>
            <a:gs pos="13000">
              <a:srgbClr val="DF21AD"/>
            </a:gs>
            <a:gs pos="46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93000">
              <a:srgbClr val="7030A0"/>
            </a:gs>
          </a:gsLst>
        </a:gradFill>
      </dgm:spPr>
      <dgm:t>
        <a:bodyPr/>
        <a:lstStyle/>
        <a:p>
          <a:r>
            <a:rPr lang="zh-TW" altLang="en-US" sz="3600" dirty="0" smtClean="0"/>
            <a:t>小小水樂園</a:t>
          </a:r>
          <a:endParaRPr lang="zh-TW" altLang="en-US" sz="3600" dirty="0"/>
        </a:p>
      </dgm:t>
    </dgm:pt>
    <dgm:pt modelId="{0F746C0E-45A5-4FAB-86ED-07F7CB9B48EF}" type="parTrans" cxnId="{6F0B2218-3EAB-4123-A8EF-8207F77E90AD}">
      <dgm:prSet/>
      <dgm:spPr/>
      <dgm:t>
        <a:bodyPr/>
        <a:lstStyle/>
        <a:p>
          <a:endParaRPr lang="zh-TW" altLang="en-US"/>
        </a:p>
      </dgm:t>
    </dgm:pt>
    <dgm:pt modelId="{9A3963D6-9202-4CC4-9C08-02F556ED69AC}" type="sibTrans" cxnId="{6F0B2218-3EAB-4123-A8EF-8207F77E90AD}">
      <dgm:prSet/>
      <dgm:spPr>
        <a:gradFill rotWithShape="0">
          <a:gsLst>
            <a:gs pos="31000">
              <a:srgbClr val="DF21AD"/>
            </a:gs>
            <a:gs pos="57000">
              <a:srgbClr val="00B0F0"/>
            </a:gs>
            <a:gs pos="73000">
              <a:srgbClr val="7030A0"/>
            </a:gs>
          </a:gsLst>
        </a:gradFill>
      </dgm:spPr>
      <dgm:t>
        <a:bodyPr/>
        <a:lstStyle/>
        <a:p>
          <a:endParaRPr lang="zh-TW" altLang="en-US"/>
        </a:p>
      </dgm:t>
    </dgm:pt>
    <dgm:pt modelId="{022B98D7-B01E-473E-A305-EA5D0A3FAA51}">
      <dgm:prSet phldrT="[文字]" custT="1"/>
      <dgm:spPr>
        <a:gradFill rotWithShape="0">
          <a:gsLst>
            <a:gs pos="7000">
              <a:srgbClr val="00B050"/>
            </a:gs>
            <a:gs pos="43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96000">
              <a:srgbClr val="DF21AD"/>
            </a:gs>
          </a:gsLst>
        </a:gradFill>
      </dgm:spPr>
      <dgm:t>
        <a:bodyPr/>
        <a:lstStyle/>
        <a:p>
          <a:r>
            <a:rPr lang="zh-TW" altLang="en-US" sz="3600" dirty="0" smtClean="0"/>
            <a:t>回家</a:t>
          </a:r>
          <a:endParaRPr lang="zh-TW" altLang="en-US" sz="3600" dirty="0"/>
        </a:p>
      </dgm:t>
    </dgm:pt>
    <dgm:pt modelId="{DA7BC608-2A02-40D9-B96A-C7E6B266AE85}" type="parTrans" cxnId="{D6073713-6260-42BC-8008-5A2EB71C0D2F}">
      <dgm:prSet/>
      <dgm:spPr/>
      <dgm:t>
        <a:bodyPr/>
        <a:lstStyle/>
        <a:p>
          <a:endParaRPr lang="zh-TW" altLang="en-US"/>
        </a:p>
      </dgm:t>
    </dgm:pt>
    <dgm:pt modelId="{17FF8722-0D22-4476-94FF-103A30CEB58B}" type="sibTrans" cxnId="{D6073713-6260-42BC-8008-5A2EB71C0D2F}">
      <dgm:prSet/>
      <dgm:spPr/>
      <dgm:t>
        <a:bodyPr/>
        <a:lstStyle/>
        <a:p>
          <a:endParaRPr lang="zh-TW" altLang="en-US"/>
        </a:p>
      </dgm:t>
    </dgm:pt>
    <dgm:pt modelId="{23493A8A-5F81-49D6-86D7-752DFBB30E88}" type="pres">
      <dgm:prSet presAssocID="{D8705962-10E0-40A3-B068-B41A0E9BEB0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0D74384-BF84-4EA3-9B5A-8B2512D2DC54}" type="pres">
      <dgm:prSet presAssocID="{B8E1FABF-3111-47E7-95D5-02FE1CD645F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FA0134-73EC-45B1-98A3-EE616FBE1959}" type="pres">
      <dgm:prSet presAssocID="{14E93AB4-483C-4022-9265-269625EDBBF2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E9643391-44DA-4F3B-9E9B-0F46DB03EE64}" type="pres">
      <dgm:prSet presAssocID="{14E93AB4-483C-4022-9265-269625EDBBF2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AF7ECA38-AC14-420F-BA81-8B369877FC6C}" type="pres">
      <dgm:prSet presAssocID="{37108E51-CDFE-4071-BF74-945B17E7CF1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4531DA-8A93-447F-A261-7D56BFC7D655}" type="pres">
      <dgm:prSet presAssocID="{02754222-F889-45EA-B27E-EC4E5348A08A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1C49B93-F5CC-48B9-AD68-F536EC18492F}" type="pres">
      <dgm:prSet presAssocID="{02754222-F889-45EA-B27E-EC4E5348A08A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4DEA93B2-C32E-457F-8B0B-AFFFF81D2B64}" type="pres">
      <dgm:prSet presAssocID="{6E3B836B-B93A-4663-A48B-93FAED2E273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FFA66F-40A6-415B-9BEF-844843347D49}" type="pres">
      <dgm:prSet presAssocID="{82D39699-21DB-40CE-A07F-7533468A1E02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EA836C90-77E0-4B65-873C-A66683371780}" type="pres">
      <dgm:prSet presAssocID="{82D39699-21DB-40CE-A07F-7533468A1E02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5FE71B20-9224-43C1-87AE-60EB7928A9E9}" type="pres">
      <dgm:prSet presAssocID="{5C27A230-7EC3-4A0D-8F79-6D9FC2615A9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499D55-7932-45B8-97EA-ECA5CA816F6F}" type="pres">
      <dgm:prSet presAssocID="{B1841D0C-DAC1-412F-B021-8A18E4927B33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0CF65965-5EDC-49CC-B2B2-7649569FAF21}" type="pres">
      <dgm:prSet presAssocID="{B1841D0C-DAC1-412F-B021-8A18E4927B3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EFAAEBA-38F0-494F-876F-4EE08AD1B1B8}" type="pres">
      <dgm:prSet presAssocID="{D830D06E-D009-43BD-8E56-1CC9301AE1F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7F454E-9310-4517-BA35-1C1E01BA6357}" type="pres">
      <dgm:prSet presAssocID="{9A3963D6-9202-4CC4-9C08-02F556ED69AC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FDDA227-877A-4373-8736-D6E11BDB097E}" type="pres">
      <dgm:prSet presAssocID="{9A3963D6-9202-4CC4-9C08-02F556ED69AC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AC8B1E8-29B1-49B4-9CE4-9236712B5567}" type="pres">
      <dgm:prSet presAssocID="{022B98D7-B01E-473E-A305-EA5D0A3FAA5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448F32-C082-4166-B5A3-4B9AAE9FBC50}" srcId="{D8705962-10E0-40A3-B068-B41A0E9BEB0A}" destId="{5C27A230-7EC3-4A0D-8F79-6D9FC2615A95}" srcOrd="3" destOrd="0" parTransId="{0A99DF0E-25D8-4D70-A531-1D2465D130F8}" sibTransId="{B1841D0C-DAC1-412F-B021-8A18E4927B33}"/>
    <dgm:cxn modelId="{30820EC2-15F7-4CCA-80FD-D38CEDB02999}" type="presOf" srcId="{B1841D0C-DAC1-412F-B021-8A18E4927B33}" destId="{0CF65965-5EDC-49CC-B2B2-7649569FAF21}" srcOrd="1" destOrd="0" presId="urn:microsoft.com/office/officeart/2005/8/layout/process5"/>
    <dgm:cxn modelId="{4A9F7DA5-859E-4223-B11F-BC555FB462E5}" type="presOf" srcId="{02754222-F889-45EA-B27E-EC4E5348A08A}" destId="{71C49B93-F5CC-48B9-AD68-F536EC18492F}" srcOrd="1" destOrd="0" presId="urn:microsoft.com/office/officeart/2005/8/layout/process5"/>
    <dgm:cxn modelId="{BAF82C1D-0C70-4E26-81AD-A30055D93C8E}" type="presOf" srcId="{14E93AB4-483C-4022-9265-269625EDBBF2}" destId="{E9643391-44DA-4F3B-9E9B-0F46DB03EE64}" srcOrd="1" destOrd="0" presId="urn:microsoft.com/office/officeart/2005/8/layout/process5"/>
    <dgm:cxn modelId="{B6EE9119-41A8-42EF-AEF7-8B49DC7A5BAB}" srcId="{D8705962-10E0-40A3-B068-B41A0E9BEB0A}" destId="{37108E51-CDFE-4071-BF74-945B17E7CF1E}" srcOrd="1" destOrd="0" parTransId="{F74C38CF-6813-41D3-A528-DB24AB02C671}" sibTransId="{02754222-F889-45EA-B27E-EC4E5348A08A}"/>
    <dgm:cxn modelId="{1BF02FDA-4CC5-4ED4-B59B-B8E9A4247EFB}" type="presOf" srcId="{B8E1FABF-3111-47E7-95D5-02FE1CD645F6}" destId="{E0D74384-BF84-4EA3-9B5A-8B2512D2DC54}" srcOrd="0" destOrd="0" presId="urn:microsoft.com/office/officeart/2005/8/layout/process5"/>
    <dgm:cxn modelId="{E460DF84-7D18-4CF9-8547-81EB7DADA686}" type="presOf" srcId="{82D39699-21DB-40CE-A07F-7533468A1E02}" destId="{28FFA66F-40A6-415B-9BEF-844843347D49}" srcOrd="0" destOrd="0" presId="urn:microsoft.com/office/officeart/2005/8/layout/process5"/>
    <dgm:cxn modelId="{45FA58D4-EA4D-4476-8071-29B27B347456}" type="presOf" srcId="{9A3963D6-9202-4CC4-9C08-02F556ED69AC}" destId="{4FDDA227-877A-4373-8736-D6E11BDB097E}" srcOrd="1" destOrd="0" presId="urn:microsoft.com/office/officeart/2005/8/layout/process5"/>
    <dgm:cxn modelId="{A59D3478-6302-4938-A0B4-B08D6F6ECF57}" type="presOf" srcId="{D8705962-10E0-40A3-B068-B41A0E9BEB0A}" destId="{23493A8A-5F81-49D6-86D7-752DFBB30E88}" srcOrd="0" destOrd="0" presId="urn:microsoft.com/office/officeart/2005/8/layout/process5"/>
    <dgm:cxn modelId="{6F0B2218-3EAB-4123-A8EF-8207F77E90AD}" srcId="{D8705962-10E0-40A3-B068-B41A0E9BEB0A}" destId="{D830D06E-D009-43BD-8E56-1CC9301AE1F9}" srcOrd="4" destOrd="0" parTransId="{0F746C0E-45A5-4FAB-86ED-07F7CB9B48EF}" sibTransId="{9A3963D6-9202-4CC4-9C08-02F556ED69AC}"/>
    <dgm:cxn modelId="{BBD3D467-5F5F-4978-8DDC-9CB2795BD7FA}" srcId="{D8705962-10E0-40A3-B068-B41A0E9BEB0A}" destId="{6E3B836B-B93A-4663-A48B-93FAED2E2732}" srcOrd="2" destOrd="0" parTransId="{D5B23CFD-4459-46FB-8BEA-4669CD24FE6F}" sibTransId="{82D39699-21DB-40CE-A07F-7533468A1E02}"/>
    <dgm:cxn modelId="{65D49033-531B-4DAD-AB57-BA3B32481FA8}" type="presOf" srcId="{37108E51-CDFE-4071-BF74-945B17E7CF1E}" destId="{AF7ECA38-AC14-420F-BA81-8B369877FC6C}" srcOrd="0" destOrd="0" presId="urn:microsoft.com/office/officeart/2005/8/layout/process5"/>
    <dgm:cxn modelId="{9BEC3477-A0BA-40AA-9A94-12C08C58F58D}" type="presOf" srcId="{B1841D0C-DAC1-412F-B021-8A18E4927B33}" destId="{DB499D55-7932-45B8-97EA-ECA5CA816F6F}" srcOrd="0" destOrd="0" presId="urn:microsoft.com/office/officeart/2005/8/layout/process5"/>
    <dgm:cxn modelId="{94F51AEA-A46A-4BD4-8F49-4478F8818FAF}" type="presOf" srcId="{6E3B836B-B93A-4663-A48B-93FAED2E2732}" destId="{4DEA93B2-C32E-457F-8B0B-AFFFF81D2B64}" srcOrd="0" destOrd="0" presId="urn:microsoft.com/office/officeart/2005/8/layout/process5"/>
    <dgm:cxn modelId="{1C07CA95-BA97-4E00-8634-B7A1CA05B5E5}" type="presOf" srcId="{5C27A230-7EC3-4A0D-8F79-6D9FC2615A95}" destId="{5FE71B20-9224-43C1-87AE-60EB7928A9E9}" srcOrd="0" destOrd="0" presId="urn:microsoft.com/office/officeart/2005/8/layout/process5"/>
    <dgm:cxn modelId="{D54F6ED3-8731-4842-B846-4D1678AAC130}" type="presOf" srcId="{9A3963D6-9202-4CC4-9C08-02F556ED69AC}" destId="{AA7F454E-9310-4517-BA35-1C1E01BA6357}" srcOrd="0" destOrd="0" presId="urn:microsoft.com/office/officeart/2005/8/layout/process5"/>
    <dgm:cxn modelId="{D51226BC-DE17-40B4-8960-805A7A2B6617}" srcId="{D8705962-10E0-40A3-B068-B41A0E9BEB0A}" destId="{B8E1FABF-3111-47E7-95D5-02FE1CD645F6}" srcOrd="0" destOrd="0" parTransId="{7321C1F0-0388-4629-BA5D-5D9638C60B1A}" sibTransId="{14E93AB4-483C-4022-9265-269625EDBBF2}"/>
    <dgm:cxn modelId="{BC793CDE-81E1-436E-B3B3-DF8A9CCBF56C}" type="presOf" srcId="{D830D06E-D009-43BD-8E56-1CC9301AE1F9}" destId="{7EFAAEBA-38F0-494F-876F-4EE08AD1B1B8}" srcOrd="0" destOrd="0" presId="urn:microsoft.com/office/officeart/2005/8/layout/process5"/>
    <dgm:cxn modelId="{E7087C9F-26A1-47C4-B2FF-892F01BE13E7}" type="presOf" srcId="{022B98D7-B01E-473E-A305-EA5D0A3FAA51}" destId="{2AC8B1E8-29B1-49B4-9CE4-9236712B5567}" srcOrd="0" destOrd="0" presId="urn:microsoft.com/office/officeart/2005/8/layout/process5"/>
    <dgm:cxn modelId="{D6073713-6260-42BC-8008-5A2EB71C0D2F}" srcId="{D8705962-10E0-40A3-B068-B41A0E9BEB0A}" destId="{022B98D7-B01E-473E-A305-EA5D0A3FAA51}" srcOrd="5" destOrd="0" parTransId="{DA7BC608-2A02-40D9-B96A-C7E6B266AE85}" sibTransId="{17FF8722-0D22-4476-94FF-103A30CEB58B}"/>
    <dgm:cxn modelId="{4D0D5F39-2D4B-4D81-9446-1F80641E146B}" type="presOf" srcId="{02754222-F889-45EA-B27E-EC4E5348A08A}" destId="{4E4531DA-8A93-447F-A261-7D56BFC7D655}" srcOrd="0" destOrd="0" presId="urn:microsoft.com/office/officeart/2005/8/layout/process5"/>
    <dgm:cxn modelId="{7A39C615-179F-4722-9CF7-D6F80D91E93D}" type="presOf" srcId="{14E93AB4-483C-4022-9265-269625EDBBF2}" destId="{94FA0134-73EC-45B1-98A3-EE616FBE1959}" srcOrd="0" destOrd="0" presId="urn:microsoft.com/office/officeart/2005/8/layout/process5"/>
    <dgm:cxn modelId="{483F0E5D-15CD-49DD-A281-756C0CB25F25}" type="presOf" srcId="{82D39699-21DB-40CE-A07F-7533468A1E02}" destId="{EA836C90-77E0-4B65-873C-A66683371780}" srcOrd="1" destOrd="0" presId="urn:microsoft.com/office/officeart/2005/8/layout/process5"/>
    <dgm:cxn modelId="{4557B7CF-15CC-4879-9B3A-F91292846E9F}" type="presParOf" srcId="{23493A8A-5F81-49D6-86D7-752DFBB30E88}" destId="{E0D74384-BF84-4EA3-9B5A-8B2512D2DC54}" srcOrd="0" destOrd="0" presId="urn:microsoft.com/office/officeart/2005/8/layout/process5"/>
    <dgm:cxn modelId="{325444CD-B3AA-4F72-9ACA-7C9EDFE9F303}" type="presParOf" srcId="{23493A8A-5F81-49D6-86D7-752DFBB30E88}" destId="{94FA0134-73EC-45B1-98A3-EE616FBE1959}" srcOrd="1" destOrd="0" presId="urn:microsoft.com/office/officeart/2005/8/layout/process5"/>
    <dgm:cxn modelId="{70E733DA-9569-4332-8468-A639CA42F684}" type="presParOf" srcId="{94FA0134-73EC-45B1-98A3-EE616FBE1959}" destId="{E9643391-44DA-4F3B-9E9B-0F46DB03EE64}" srcOrd="0" destOrd="0" presId="urn:microsoft.com/office/officeart/2005/8/layout/process5"/>
    <dgm:cxn modelId="{275EF0AF-D9B8-4531-93AA-AD891D5ACD6E}" type="presParOf" srcId="{23493A8A-5F81-49D6-86D7-752DFBB30E88}" destId="{AF7ECA38-AC14-420F-BA81-8B369877FC6C}" srcOrd="2" destOrd="0" presId="urn:microsoft.com/office/officeart/2005/8/layout/process5"/>
    <dgm:cxn modelId="{F100DD85-3D8B-40D8-9DC4-92650A680E1D}" type="presParOf" srcId="{23493A8A-5F81-49D6-86D7-752DFBB30E88}" destId="{4E4531DA-8A93-447F-A261-7D56BFC7D655}" srcOrd="3" destOrd="0" presId="urn:microsoft.com/office/officeart/2005/8/layout/process5"/>
    <dgm:cxn modelId="{8FA5CEFB-C676-4B3E-B2B5-B2D0F384D629}" type="presParOf" srcId="{4E4531DA-8A93-447F-A261-7D56BFC7D655}" destId="{71C49B93-F5CC-48B9-AD68-F536EC18492F}" srcOrd="0" destOrd="0" presId="urn:microsoft.com/office/officeart/2005/8/layout/process5"/>
    <dgm:cxn modelId="{92383614-25E3-4625-A278-147801286904}" type="presParOf" srcId="{23493A8A-5F81-49D6-86D7-752DFBB30E88}" destId="{4DEA93B2-C32E-457F-8B0B-AFFFF81D2B64}" srcOrd="4" destOrd="0" presId="urn:microsoft.com/office/officeart/2005/8/layout/process5"/>
    <dgm:cxn modelId="{99486C1F-7108-4788-A197-2FC333CAEF46}" type="presParOf" srcId="{23493A8A-5F81-49D6-86D7-752DFBB30E88}" destId="{28FFA66F-40A6-415B-9BEF-844843347D49}" srcOrd="5" destOrd="0" presId="urn:microsoft.com/office/officeart/2005/8/layout/process5"/>
    <dgm:cxn modelId="{880E311E-8EDD-425B-987A-6FAEFAF512C5}" type="presParOf" srcId="{28FFA66F-40A6-415B-9BEF-844843347D49}" destId="{EA836C90-77E0-4B65-873C-A66683371780}" srcOrd="0" destOrd="0" presId="urn:microsoft.com/office/officeart/2005/8/layout/process5"/>
    <dgm:cxn modelId="{7B93B5C1-85E0-4180-86E1-3732AC76A9FF}" type="presParOf" srcId="{23493A8A-5F81-49D6-86D7-752DFBB30E88}" destId="{5FE71B20-9224-43C1-87AE-60EB7928A9E9}" srcOrd="6" destOrd="0" presId="urn:microsoft.com/office/officeart/2005/8/layout/process5"/>
    <dgm:cxn modelId="{EFC5507A-B464-4813-AE20-34091B76D9DC}" type="presParOf" srcId="{23493A8A-5F81-49D6-86D7-752DFBB30E88}" destId="{DB499D55-7932-45B8-97EA-ECA5CA816F6F}" srcOrd="7" destOrd="0" presId="urn:microsoft.com/office/officeart/2005/8/layout/process5"/>
    <dgm:cxn modelId="{5CA43B89-C645-4DA5-9037-2D3EB26CB6B8}" type="presParOf" srcId="{DB499D55-7932-45B8-97EA-ECA5CA816F6F}" destId="{0CF65965-5EDC-49CC-B2B2-7649569FAF21}" srcOrd="0" destOrd="0" presId="urn:microsoft.com/office/officeart/2005/8/layout/process5"/>
    <dgm:cxn modelId="{87749C1E-3275-46FE-B853-05DCB26E5B1E}" type="presParOf" srcId="{23493A8A-5F81-49D6-86D7-752DFBB30E88}" destId="{7EFAAEBA-38F0-494F-876F-4EE08AD1B1B8}" srcOrd="8" destOrd="0" presId="urn:microsoft.com/office/officeart/2005/8/layout/process5"/>
    <dgm:cxn modelId="{8B9EE83A-1646-49F4-B09A-1F1911A4D251}" type="presParOf" srcId="{23493A8A-5F81-49D6-86D7-752DFBB30E88}" destId="{AA7F454E-9310-4517-BA35-1C1E01BA6357}" srcOrd="9" destOrd="0" presId="urn:microsoft.com/office/officeart/2005/8/layout/process5"/>
    <dgm:cxn modelId="{A01FDDFF-B261-44A6-9F97-611DF8CBE00F}" type="presParOf" srcId="{AA7F454E-9310-4517-BA35-1C1E01BA6357}" destId="{4FDDA227-877A-4373-8736-D6E11BDB097E}" srcOrd="0" destOrd="0" presId="urn:microsoft.com/office/officeart/2005/8/layout/process5"/>
    <dgm:cxn modelId="{E4781C9E-0BC4-4F08-B6F5-10BAD3ADE2D7}" type="presParOf" srcId="{23493A8A-5F81-49D6-86D7-752DFBB30E88}" destId="{2AC8B1E8-29B1-49B4-9CE4-9236712B556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74384-BF84-4EA3-9B5A-8B2512D2DC54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64000">
              <a:srgbClr val="7030A0"/>
            </a:gs>
            <a:gs pos="23000">
              <a:srgbClr val="DF21AD"/>
            </a:gs>
            <a:gs pos="87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魔法星際飛車</a:t>
          </a:r>
          <a:endParaRPr lang="zh-TW" altLang="en-US" sz="2800" kern="1200" dirty="0"/>
        </a:p>
      </dsp:txBody>
      <dsp:txXfrm>
        <a:off x="144776" y="50451"/>
        <a:ext cx="2620721" cy="1534246"/>
      </dsp:txXfrm>
    </dsp:sp>
    <dsp:sp modelId="{94FA0134-73EC-45B1-98A3-EE616FBE1959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19000">
              <a:srgbClr val="DF21AD"/>
            </a:gs>
            <a:gs pos="51000">
              <a:srgbClr val="7030A0"/>
            </a:gs>
            <a:gs pos="86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AF7ECA38-AC14-420F-BA81-8B369877FC6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000">
              <a:srgbClr val="FF0000"/>
            </a:gs>
            <a:gs pos="40000">
              <a:srgbClr val="FFFF00"/>
            </a:gs>
            <a:gs pos="95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迷你卡丁車</a:t>
          </a:r>
          <a:endParaRPr lang="zh-TW" altLang="en-US" sz="3600" kern="1200" dirty="0"/>
        </a:p>
      </dsp:txBody>
      <dsp:txXfrm>
        <a:off x="3947439" y="50451"/>
        <a:ext cx="2620721" cy="1534246"/>
      </dsp:txXfrm>
    </dsp:sp>
    <dsp:sp modelId="{4E4531DA-8A93-447F-A261-7D56BFC7D655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rgbClr val="FF0000"/>
            </a:gs>
            <a:gs pos="55000">
              <a:srgbClr val="FFFF00"/>
            </a:gs>
            <a:gs pos="76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DEA93B2-C32E-457F-8B0B-AFFFF81D2B64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4000">
              <a:srgbClr val="464EF2"/>
            </a:gs>
            <a:gs pos="40000">
              <a:srgbClr val="DF21AD"/>
            </a:gs>
            <a:gs pos="94000">
              <a:srgbClr val="FFC0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28FFA66F-40A6-415B-9BEF-844843347D49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7000">
              <a:srgbClr val="0070C0"/>
            </a:gs>
            <a:gs pos="40000">
              <a:srgbClr val="DF21AD"/>
            </a:gs>
            <a:gs pos="84000">
              <a:srgbClr val="E2D92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FE71B20-9224-43C1-87AE-60EB7928A9E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000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1000">
              <a:srgbClr val="00B0F0"/>
            </a:gs>
            <a:gs pos="94000">
              <a:srgbClr val="FFFF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坦克大戰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DB499D55-7932-45B8-97EA-ECA5CA816F6F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44000">
              <a:srgbClr val="00B0F0"/>
            </a:gs>
            <a:gs pos="73000">
              <a:srgbClr val="FFFF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7EFAAEBA-38F0-494F-876F-4EE08AD1B1B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3000">
              <a:srgbClr val="DF21AD"/>
            </a:gs>
            <a:gs pos="46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93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小小水樂園</a:t>
          </a:r>
          <a:endParaRPr lang="zh-TW" altLang="en-US" sz="3600" kern="1200" dirty="0"/>
        </a:p>
      </dsp:txBody>
      <dsp:txXfrm>
        <a:off x="3947439" y="2766639"/>
        <a:ext cx="2620721" cy="1534246"/>
      </dsp:txXfrm>
    </dsp:sp>
    <dsp:sp modelId="{AA7F454E-9310-4517-BA35-1C1E01BA6357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31000">
              <a:srgbClr val="DF21AD"/>
            </a:gs>
            <a:gs pos="57000">
              <a:srgbClr val="00B0F0"/>
            </a:gs>
            <a:gs pos="73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2AC8B1E8-29B1-49B4-9CE4-9236712B556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000">
              <a:srgbClr val="00B050"/>
            </a:gs>
            <a:gs pos="43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96000">
              <a:srgbClr val="DF21AD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回家</a:t>
          </a:r>
          <a:endParaRPr lang="zh-TW" altLang="en-US" sz="36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2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81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67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74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63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99FF99"/>
                </a:solidFill>
              </a:defRPr>
            </a:lvl1pPr>
            <a:lvl2pPr>
              <a:defRPr>
                <a:solidFill>
                  <a:srgbClr val="99FF99"/>
                </a:solidFill>
              </a:defRPr>
            </a:lvl2pPr>
            <a:lvl3pPr>
              <a:defRPr>
                <a:solidFill>
                  <a:srgbClr val="99FF99"/>
                </a:solidFill>
              </a:defRPr>
            </a:lvl3pPr>
            <a:lvl4pPr>
              <a:defRPr>
                <a:solidFill>
                  <a:srgbClr val="99FF99"/>
                </a:solidFill>
              </a:defRPr>
            </a:lvl4pPr>
            <a:lvl5pPr>
              <a:defRPr>
                <a:solidFill>
                  <a:srgbClr val="99FF99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21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76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729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19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02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rgbClr val="00B0F0"/>
            </a:gs>
            <a:gs pos="19000">
              <a:srgbClr val="DF21AD"/>
            </a:gs>
            <a:gs pos="94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19BFB-5DBD-45B8-ABF2-87FFF64A4E8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6D92-002C-4FA7-A298-F75A63A6C6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22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00"/>
          </a:solidFill>
          <a:latin typeface="文鼎中圓" panose="020B0609010101010101" pitchFamily="49" charset="-120"/>
          <a:ea typeface="文鼎中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參觀兒童新樂園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阿姲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531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規劃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6746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016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以科幻造型的雲霄飛車，迴旋於軌道上體驗刺激的速度感。</a:t>
            </a:r>
            <a:b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/>
            </a:r>
            <a:b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尖叫指數</a:t>
            </a:r>
            <a:b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⚡⚡⚡⚡⚡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516" y="1825625"/>
            <a:ext cx="5191427" cy="38935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rgbClr val="00B0F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72831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票價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755804"/>
              </p:ext>
            </p:extLst>
          </p:nvPr>
        </p:nvGraphicFramePr>
        <p:xfrm>
          <a:off x="838200" y="1825623"/>
          <a:ext cx="10787740" cy="4170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70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570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570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3570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3570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570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3534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1746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5994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2006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727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5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摩天輪直徑</a:t>
            </a:r>
            <a:r>
              <a:rPr lang="en-US" altLang="zh-TW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40</a:t>
            </a: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公尺並設有</a:t>
            </a:r>
            <a:r>
              <a:rPr lang="en-US" altLang="zh-TW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27</a:t>
            </a: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個座艙，為園區主要地標，搭乘時可鳥瞰臺北盆地之美景。</a:t>
            </a:r>
          </a:p>
          <a:p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尖叫指數</a:t>
            </a:r>
          </a:p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⚡⚡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5625"/>
            <a:ext cx="4805892" cy="3604419"/>
          </a:xfrm>
          <a:prstGeom prst="rect">
            <a:avLst/>
          </a:prstGeom>
          <a:ln w="127000" cap="rnd">
            <a:solidFill>
              <a:srgbClr val="464EF2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77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687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76831" y="1646238"/>
            <a:ext cx="8638338" cy="4859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173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文鼎中圓</vt:lpstr>
      <vt:lpstr>新細明體</vt:lpstr>
      <vt:lpstr>Arial</vt:lpstr>
      <vt:lpstr>Calibri</vt:lpstr>
      <vt:lpstr>Office 佈景主題</vt:lpstr>
      <vt:lpstr>參觀兒童新樂園</vt:lpstr>
      <vt:lpstr>規劃</vt:lpstr>
      <vt:lpstr>魔法星際飛車</vt:lpstr>
      <vt:lpstr>票價</vt:lpstr>
      <vt:lpstr>摩天輪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參觀兒童新樂園</dc:title>
  <dc:creator>Windows 使用者</dc:creator>
  <cp:lastModifiedBy>Windows 使用者</cp:lastModifiedBy>
  <cp:revision>11</cp:revision>
  <dcterms:created xsi:type="dcterms:W3CDTF">2022-12-26T05:56:04Z</dcterms:created>
  <dcterms:modified xsi:type="dcterms:W3CDTF">2023-01-16T06:06:31Z</dcterms:modified>
</cp:coreProperties>
</file>