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C8E6"/>
    <a:srgbClr val="D6CAE6"/>
    <a:srgbClr val="D0C2E3"/>
    <a:srgbClr val="D5C8E5"/>
    <a:srgbClr val="D7CB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D68143-1EF5-4155-B581-6513AE9F5F04}" type="doc">
      <dgm:prSet loTypeId="urn:microsoft.com/office/officeart/2005/8/layout/process5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3DAE3AE-0014-4B77-8713-966C67AB8FF2}">
      <dgm:prSet phldrT="[文字]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魔法星際飛船</a:t>
          </a:r>
          <a:endParaRPr lang="zh-TW" altLang="en-US" dirty="0"/>
        </a:p>
      </dgm:t>
    </dgm:pt>
    <dgm:pt modelId="{08E3B1F0-F431-40F4-8EEB-EBBA06D8D489}" type="parTrans" cxnId="{D4E449F3-1B3C-4443-8A84-4F3CEB585CBB}">
      <dgm:prSet/>
      <dgm:spPr/>
      <dgm:t>
        <a:bodyPr/>
        <a:lstStyle/>
        <a:p>
          <a:endParaRPr lang="zh-TW" altLang="en-US"/>
        </a:p>
      </dgm:t>
    </dgm:pt>
    <dgm:pt modelId="{9CD47AD0-EE0A-4D79-9EED-3CC20B3678FB}" type="sibTrans" cxnId="{D4E449F3-1B3C-4443-8A84-4F3CEB585CBB}">
      <dgm:prSet/>
      <dgm:spPr>
        <a:solidFill>
          <a:srgbClr val="D5C8E6"/>
        </a:solidFill>
      </dgm:spPr>
      <dgm:t>
        <a:bodyPr/>
        <a:lstStyle/>
        <a:p>
          <a:endParaRPr lang="zh-TW" altLang="en-US"/>
        </a:p>
      </dgm:t>
    </dgm:pt>
    <dgm:pt modelId="{3FD0744A-2770-40E7-9D2A-AA15C47D44E6}">
      <dgm:prSet phldrT="[文字]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7D55D8DE-9F96-46F7-B434-4EEFB86ABF0F}" type="parTrans" cxnId="{B6EBAD48-B427-4112-8337-7B4C441DBBE8}">
      <dgm:prSet/>
      <dgm:spPr/>
      <dgm:t>
        <a:bodyPr/>
        <a:lstStyle/>
        <a:p>
          <a:endParaRPr lang="zh-TW" altLang="en-US"/>
        </a:p>
      </dgm:t>
    </dgm:pt>
    <dgm:pt modelId="{AB393DEA-D752-4B42-A524-D6904061BF53}" type="sibTrans" cxnId="{B6EBAD48-B427-4112-8337-7B4C441DBBE8}">
      <dgm:prSet/>
      <dgm:spPr>
        <a:solidFill>
          <a:srgbClr val="D6CAE6"/>
        </a:solidFill>
      </dgm:spPr>
      <dgm:t>
        <a:bodyPr/>
        <a:lstStyle/>
        <a:p>
          <a:endParaRPr lang="zh-TW" altLang="en-US"/>
        </a:p>
      </dgm:t>
    </dgm:pt>
    <dgm:pt modelId="{B46CD029-D746-46AF-B9D7-88CE0D188C80}">
      <dgm:prSet phldrT="[文字]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E8B97A40-420D-4B7D-B9FC-6DDA89422062}" type="parTrans" cxnId="{9B72E7B7-074B-400B-A504-5FEB1295BBC0}">
      <dgm:prSet/>
      <dgm:spPr/>
      <dgm:t>
        <a:bodyPr/>
        <a:lstStyle/>
        <a:p>
          <a:endParaRPr lang="zh-TW" altLang="en-US"/>
        </a:p>
      </dgm:t>
    </dgm:pt>
    <dgm:pt modelId="{201FDF49-F533-411B-8F91-1141BBD5D308}" type="sibTrans" cxnId="{9B72E7B7-074B-400B-A504-5FEB1295BBC0}">
      <dgm:prSet/>
      <dgm:spPr>
        <a:solidFill>
          <a:srgbClr val="D5C8E5"/>
        </a:solidFill>
      </dgm:spPr>
      <dgm:t>
        <a:bodyPr/>
        <a:lstStyle/>
        <a:p>
          <a:endParaRPr lang="zh-TW" altLang="en-US"/>
        </a:p>
      </dgm:t>
    </dgm:pt>
    <dgm:pt modelId="{A4055BA1-0C35-4231-9740-DDAE073C0D43}">
      <dgm:prSet phldrT="[文字]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小小水樂園</a:t>
          </a:r>
          <a:endParaRPr lang="zh-TW" altLang="en-US" dirty="0"/>
        </a:p>
      </dgm:t>
    </dgm:pt>
    <dgm:pt modelId="{B80DF643-8E08-4EE3-B010-2A8475097602}" type="parTrans" cxnId="{7F4994C3-09DD-4D45-BF36-AC38638FA8E0}">
      <dgm:prSet/>
      <dgm:spPr/>
      <dgm:t>
        <a:bodyPr/>
        <a:lstStyle/>
        <a:p>
          <a:endParaRPr lang="zh-TW" altLang="en-US"/>
        </a:p>
      </dgm:t>
    </dgm:pt>
    <dgm:pt modelId="{70432061-B8A7-4E1A-AC79-0213424336E3}" type="sibTrans" cxnId="{7F4994C3-09DD-4D45-BF36-AC38638FA8E0}">
      <dgm:prSet/>
      <dgm:spPr>
        <a:solidFill>
          <a:srgbClr val="D7CBE7"/>
        </a:solidFill>
      </dgm:spPr>
      <dgm:t>
        <a:bodyPr/>
        <a:lstStyle/>
        <a:p>
          <a:endParaRPr lang="zh-TW" altLang="en-US"/>
        </a:p>
      </dgm:t>
    </dgm:pt>
    <dgm:pt modelId="{AD7CDEF6-E2E5-4B0C-9ED8-695D38A000B9}">
      <dgm:prSet phldrT="[文字]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832B3CF1-4DD2-4845-BABB-9CD13A931A35}" type="parTrans" cxnId="{50B06335-770F-4D94-B63D-414EF6B3BFD5}">
      <dgm:prSet/>
      <dgm:spPr/>
      <dgm:t>
        <a:bodyPr/>
        <a:lstStyle/>
        <a:p>
          <a:endParaRPr lang="zh-TW" altLang="en-US"/>
        </a:p>
      </dgm:t>
    </dgm:pt>
    <dgm:pt modelId="{289148E1-2C45-410F-9C77-79A3067B04C0}" type="sibTrans" cxnId="{50B06335-770F-4D94-B63D-414EF6B3BFD5}">
      <dgm:prSet/>
      <dgm:spPr/>
      <dgm:t>
        <a:bodyPr/>
        <a:lstStyle/>
        <a:p>
          <a:endParaRPr lang="zh-TW" altLang="en-US"/>
        </a:p>
      </dgm:t>
    </dgm:pt>
    <dgm:pt modelId="{2587BFA2-C202-46D6-AD47-45B67BD69D9E}" type="pres">
      <dgm:prSet presAssocID="{E0D68143-1EF5-4155-B581-6513AE9F5F0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77F5EAA-28D4-49BF-8E76-313E56F4B846}" type="pres">
      <dgm:prSet presAssocID="{E3DAE3AE-0014-4B77-8713-966C67AB8F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73A644-699A-4D85-B1A0-DC24652DB863}" type="pres">
      <dgm:prSet presAssocID="{9CD47AD0-EE0A-4D79-9EED-3CC20B3678FB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08C19DC0-4239-4DD0-9C94-48FBA24F6009}" type="pres">
      <dgm:prSet presAssocID="{9CD47AD0-EE0A-4D79-9EED-3CC20B3678FB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6945326-8A60-41DC-BB62-CD2E9F1F663C}" type="pres">
      <dgm:prSet presAssocID="{3FD0744A-2770-40E7-9D2A-AA15C47D44E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4A3944-B93A-4D4C-8199-47A3233CC792}" type="pres">
      <dgm:prSet presAssocID="{AB393DEA-D752-4B42-A524-D6904061BF53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59E57F6A-4739-41B7-B8E9-BDB6460214B0}" type="pres">
      <dgm:prSet presAssocID="{AB393DEA-D752-4B42-A524-D6904061BF53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567AF0AF-486D-42FA-A924-378569D6D3E1}" type="pres">
      <dgm:prSet presAssocID="{B46CD029-D746-46AF-B9D7-88CE0D188C80}" presName="node" presStyleLbl="node1" presStyleIdx="2" presStyleCnt="5" custLinFactNeighborX="-962" custLinFactNeighborY="24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A74965-1217-4B6E-8C02-148B9A82CCE5}" type="pres">
      <dgm:prSet presAssocID="{201FDF49-F533-411B-8F91-1141BBD5D308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C0E69037-1C34-4D68-AAAD-879D56B449EA}" type="pres">
      <dgm:prSet presAssocID="{201FDF49-F533-411B-8F91-1141BBD5D308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98FEBE66-CC3F-41E3-9B64-27DA3EE4C536}" type="pres">
      <dgm:prSet presAssocID="{A4055BA1-0C35-4231-9740-DDAE073C0D4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756F11-7B4C-45B4-9983-F08990E21836}" type="pres">
      <dgm:prSet presAssocID="{70432061-B8A7-4E1A-AC79-0213424336E3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14664C94-B4A6-4F65-A892-D8C74EC44CF9}" type="pres">
      <dgm:prSet presAssocID="{70432061-B8A7-4E1A-AC79-0213424336E3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4EE05084-D5BF-450C-AA31-DF6591FB258E}" type="pres">
      <dgm:prSet presAssocID="{AD7CDEF6-E2E5-4B0C-9ED8-695D38A000B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1966E46-81AC-452C-BA16-A1448503B661}" type="presOf" srcId="{201FDF49-F533-411B-8F91-1141BBD5D308}" destId="{44A74965-1217-4B6E-8C02-148B9A82CCE5}" srcOrd="0" destOrd="0" presId="urn:microsoft.com/office/officeart/2005/8/layout/process5"/>
    <dgm:cxn modelId="{F7E06C1C-5628-43F5-A181-DA6E4EA5D385}" type="presOf" srcId="{E3DAE3AE-0014-4B77-8713-966C67AB8FF2}" destId="{477F5EAA-28D4-49BF-8E76-313E56F4B846}" srcOrd="0" destOrd="0" presId="urn:microsoft.com/office/officeart/2005/8/layout/process5"/>
    <dgm:cxn modelId="{B8202C1F-31CE-4C20-81CB-057082E1CA25}" type="presOf" srcId="{AB393DEA-D752-4B42-A524-D6904061BF53}" destId="{BB4A3944-B93A-4D4C-8199-47A3233CC792}" srcOrd="0" destOrd="0" presId="urn:microsoft.com/office/officeart/2005/8/layout/process5"/>
    <dgm:cxn modelId="{122D78E8-9799-4240-905C-4BAD11E25D70}" type="presOf" srcId="{A4055BA1-0C35-4231-9740-DDAE073C0D43}" destId="{98FEBE66-CC3F-41E3-9B64-27DA3EE4C536}" srcOrd="0" destOrd="0" presId="urn:microsoft.com/office/officeart/2005/8/layout/process5"/>
    <dgm:cxn modelId="{7F4994C3-09DD-4D45-BF36-AC38638FA8E0}" srcId="{E0D68143-1EF5-4155-B581-6513AE9F5F04}" destId="{A4055BA1-0C35-4231-9740-DDAE073C0D43}" srcOrd="3" destOrd="0" parTransId="{B80DF643-8E08-4EE3-B010-2A8475097602}" sibTransId="{70432061-B8A7-4E1A-AC79-0213424336E3}"/>
    <dgm:cxn modelId="{C8F8BB6A-C2D2-47F3-98C1-FF23E58C585F}" type="presOf" srcId="{9CD47AD0-EE0A-4D79-9EED-3CC20B3678FB}" destId="{A073A644-699A-4D85-B1A0-DC24652DB863}" srcOrd="0" destOrd="0" presId="urn:microsoft.com/office/officeart/2005/8/layout/process5"/>
    <dgm:cxn modelId="{D571FFC4-C324-44B8-8969-BBAB95B4BF90}" type="presOf" srcId="{201FDF49-F533-411B-8F91-1141BBD5D308}" destId="{C0E69037-1C34-4D68-AAAD-879D56B449EA}" srcOrd="1" destOrd="0" presId="urn:microsoft.com/office/officeart/2005/8/layout/process5"/>
    <dgm:cxn modelId="{F703B59C-2D89-413D-8C67-4D70AB004456}" type="presOf" srcId="{70432061-B8A7-4E1A-AC79-0213424336E3}" destId="{14664C94-B4A6-4F65-A892-D8C74EC44CF9}" srcOrd="1" destOrd="0" presId="urn:microsoft.com/office/officeart/2005/8/layout/process5"/>
    <dgm:cxn modelId="{D04B139F-195F-4DF5-8EEF-7FB1C00355AA}" type="presOf" srcId="{E0D68143-1EF5-4155-B581-6513AE9F5F04}" destId="{2587BFA2-C202-46D6-AD47-45B67BD69D9E}" srcOrd="0" destOrd="0" presId="urn:microsoft.com/office/officeart/2005/8/layout/process5"/>
    <dgm:cxn modelId="{9B72E7B7-074B-400B-A504-5FEB1295BBC0}" srcId="{E0D68143-1EF5-4155-B581-6513AE9F5F04}" destId="{B46CD029-D746-46AF-B9D7-88CE0D188C80}" srcOrd="2" destOrd="0" parTransId="{E8B97A40-420D-4B7D-B9FC-6DDA89422062}" sibTransId="{201FDF49-F533-411B-8F91-1141BBD5D308}"/>
    <dgm:cxn modelId="{80F1FFA9-81E1-449D-AD0F-47F64516761E}" type="presOf" srcId="{AD7CDEF6-E2E5-4B0C-9ED8-695D38A000B9}" destId="{4EE05084-D5BF-450C-AA31-DF6591FB258E}" srcOrd="0" destOrd="0" presId="urn:microsoft.com/office/officeart/2005/8/layout/process5"/>
    <dgm:cxn modelId="{D4E449F3-1B3C-4443-8A84-4F3CEB585CBB}" srcId="{E0D68143-1EF5-4155-B581-6513AE9F5F04}" destId="{E3DAE3AE-0014-4B77-8713-966C67AB8FF2}" srcOrd="0" destOrd="0" parTransId="{08E3B1F0-F431-40F4-8EEB-EBBA06D8D489}" sibTransId="{9CD47AD0-EE0A-4D79-9EED-3CC20B3678FB}"/>
    <dgm:cxn modelId="{A7627243-5C52-4BDA-9BE3-E7F189388CA0}" type="presOf" srcId="{AB393DEA-D752-4B42-A524-D6904061BF53}" destId="{59E57F6A-4739-41B7-B8E9-BDB6460214B0}" srcOrd="1" destOrd="0" presId="urn:microsoft.com/office/officeart/2005/8/layout/process5"/>
    <dgm:cxn modelId="{E6E7D793-84BE-4EE3-8309-F09A794D1B2B}" type="presOf" srcId="{9CD47AD0-EE0A-4D79-9EED-3CC20B3678FB}" destId="{08C19DC0-4239-4DD0-9C94-48FBA24F6009}" srcOrd="1" destOrd="0" presId="urn:microsoft.com/office/officeart/2005/8/layout/process5"/>
    <dgm:cxn modelId="{A42B51BC-B918-4D6E-846A-F98587B30CDA}" type="presOf" srcId="{70432061-B8A7-4E1A-AC79-0213424336E3}" destId="{14756F11-7B4C-45B4-9983-F08990E21836}" srcOrd="0" destOrd="0" presId="urn:microsoft.com/office/officeart/2005/8/layout/process5"/>
    <dgm:cxn modelId="{A30CF21B-486F-4EA4-95B6-ECF895BF9A4B}" type="presOf" srcId="{3FD0744A-2770-40E7-9D2A-AA15C47D44E6}" destId="{46945326-8A60-41DC-BB62-CD2E9F1F663C}" srcOrd="0" destOrd="0" presId="urn:microsoft.com/office/officeart/2005/8/layout/process5"/>
    <dgm:cxn modelId="{B6EBAD48-B427-4112-8337-7B4C441DBBE8}" srcId="{E0D68143-1EF5-4155-B581-6513AE9F5F04}" destId="{3FD0744A-2770-40E7-9D2A-AA15C47D44E6}" srcOrd="1" destOrd="0" parTransId="{7D55D8DE-9F96-46F7-B434-4EEFB86ABF0F}" sibTransId="{AB393DEA-D752-4B42-A524-D6904061BF53}"/>
    <dgm:cxn modelId="{50B06335-770F-4D94-B63D-414EF6B3BFD5}" srcId="{E0D68143-1EF5-4155-B581-6513AE9F5F04}" destId="{AD7CDEF6-E2E5-4B0C-9ED8-695D38A000B9}" srcOrd="4" destOrd="0" parTransId="{832B3CF1-4DD2-4845-BABB-9CD13A931A35}" sibTransId="{289148E1-2C45-410F-9C77-79A3067B04C0}"/>
    <dgm:cxn modelId="{62DFD7BE-53B3-423C-B210-FBC3580DB335}" type="presOf" srcId="{B46CD029-D746-46AF-B9D7-88CE0D188C80}" destId="{567AF0AF-486D-42FA-A924-378569D6D3E1}" srcOrd="0" destOrd="0" presId="urn:microsoft.com/office/officeart/2005/8/layout/process5"/>
    <dgm:cxn modelId="{AF601B0C-D657-48AF-AABC-B0D65E6DE2BB}" type="presParOf" srcId="{2587BFA2-C202-46D6-AD47-45B67BD69D9E}" destId="{477F5EAA-28D4-49BF-8E76-313E56F4B846}" srcOrd="0" destOrd="0" presId="urn:microsoft.com/office/officeart/2005/8/layout/process5"/>
    <dgm:cxn modelId="{6B5B8ADB-3E36-44D0-918A-45A207CE16E6}" type="presParOf" srcId="{2587BFA2-C202-46D6-AD47-45B67BD69D9E}" destId="{A073A644-699A-4D85-B1A0-DC24652DB863}" srcOrd="1" destOrd="0" presId="urn:microsoft.com/office/officeart/2005/8/layout/process5"/>
    <dgm:cxn modelId="{93D425DF-E7CD-45D9-86A1-9A95E8D73526}" type="presParOf" srcId="{A073A644-699A-4D85-B1A0-DC24652DB863}" destId="{08C19DC0-4239-4DD0-9C94-48FBA24F6009}" srcOrd="0" destOrd="0" presId="urn:microsoft.com/office/officeart/2005/8/layout/process5"/>
    <dgm:cxn modelId="{746BFC82-0FCA-418A-A96D-67FE740137AB}" type="presParOf" srcId="{2587BFA2-C202-46D6-AD47-45B67BD69D9E}" destId="{46945326-8A60-41DC-BB62-CD2E9F1F663C}" srcOrd="2" destOrd="0" presId="urn:microsoft.com/office/officeart/2005/8/layout/process5"/>
    <dgm:cxn modelId="{F3A4ED90-93F9-4960-B4B9-9392B360FE63}" type="presParOf" srcId="{2587BFA2-C202-46D6-AD47-45B67BD69D9E}" destId="{BB4A3944-B93A-4D4C-8199-47A3233CC792}" srcOrd="3" destOrd="0" presId="urn:microsoft.com/office/officeart/2005/8/layout/process5"/>
    <dgm:cxn modelId="{A532F7C7-32C6-4FE5-9FEF-B1F9A451C51A}" type="presParOf" srcId="{BB4A3944-B93A-4D4C-8199-47A3233CC792}" destId="{59E57F6A-4739-41B7-B8E9-BDB6460214B0}" srcOrd="0" destOrd="0" presId="urn:microsoft.com/office/officeart/2005/8/layout/process5"/>
    <dgm:cxn modelId="{11AD6DBD-EFC0-4E38-8493-F74A2BEA9671}" type="presParOf" srcId="{2587BFA2-C202-46D6-AD47-45B67BD69D9E}" destId="{567AF0AF-486D-42FA-A924-378569D6D3E1}" srcOrd="4" destOrd="0" presId="urn:microsoft.com/office/officeart/2005/8/layout/process5"/>
    <dgm:cxn modelId="{CE1A684C-96F1-459B-B5A3-92DC3E3F6645}" type="presParOf" srcId="{2587BFA2-C202-46D6-AD47-45B67BD69D9E}" destId="{44A74965-1217-4B6E-8C02-148B9A82CCE5}" srcOrd="5" destOrd="0" presId="urn:microsoft.com/office/officeart/2005/8/layout/process5"/>
    <dgm:cxn modelId="{A2C5414D-75F3-493E-A55A-148AC379E3DD}" type="presParOf" srcId="{44A74965-1217-4B6E-8C02-148B9A82CCE5}" destId="{C0E69037-1C34-4D68-AAAD-879D56B449EA}" srcOrd="0" destOrd="0" presId="urn:microsoft.com/office/officeart/2005/8/layout/process5"/>
    <dgm:cxn modelId="{46D43274-A13A-4A1D-BC6A-790D7DC36D5E}" type="presParOf" srcId="{2587BFA2-C202-46D6-AD47-45B67BD69D9E}" destId="{98FEBE66-CC3F-41E3-9B64-27DA3EE4C536}" srcOrd="6" destOrd="0" presId="urn:microsoft.com/office/officeart/2005/8/layout/process5"/>
    <dgm:cxn modelId="{9EF153FE-2CBD-4683-BA64-E8AC1A4E1827}" type="presParOf" srcId="{2587BFA2-C202-46D6-AD47-45B67BD69D9E}" destId="{14756F11-7B4C-45B4-9983-F08990E21836}" srcOrd="7" destOrd="0" presId="urn:microsoft.com/office/officeart/2005/8/layout/process5"/>
    <dgm:cxn modelId="{10DBF658-5CBF-4794-B624-6F0D6D0DE0B4}" type="presParOf" srcId="{14756F11-7B4C-45B4-9983-F08990E21836}" destId="{14664C94-B4A6-4F65-A892-D8C74EC44CF9}" srcOrd="0" destOrd="0" presId="urn:microsoft.com/office/officeart/2005/8/layout/process5"/>
    <dgm:cxn modelId="{F10532BB-339F-45F5-A8C9-C17DFE898861}" type="presParOf" srcId="{2587BFA2-C202-46D6-AD47-45B67BD69D9E}" destId="{4EE05084-D5BF-450C-AA31-DF6591FB258E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F5EAA-28D4-49BF-8E76-313E56F4B846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魔法星際飛船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A073A644-699A-4D85-B1A0-DC24652DB863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rgbClr val="D5C8E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46945326-8A60-41DC-BB62-CD2E9F1F663C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迷你卡丁車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BB4A3944-B93A-4D4C-8199-47A3233CC792}">
      <dsp:nvSpPr>
        <dsp:cNvPr id="0" name=""/>
        <dsp:cNvSpPr/>
      </dsp:nvSpPr>
      <dsp:spPr>
        <a:xfrm rot="35677">
          <a:off x="6849154" y="500200"/>
          <a:ext cx="562013" cy="673614"/>
        </a:xfrm>
        <a:prstGeom prst="rightArrow">
          <a:avLst>
            <a:gd name="adj1" fmla="val 60000"/>
            <a:gd name="adj2" fmla="val 50000"/>
          </a:avLst>
        </a:prstGeom>
        <a:solidFill>
          <a:srgbClr val="D6CAE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49159" y="634048"/>
        <a:ext cx="393409" cy="404168"/>
      </dsp:txXfrm>
    </dsp:sp>
    <dsp:sp modelId="{567AF0AF-486D-42FA-A924-378569D6D3E1}">
      <dsp:nvSpPr>
        <dsp:cNvPr id="0" name=""/>
        <dsp:cNvSpPr/>
      </dsp:nvSpPr>
      <dsp:spPr>
        <a:xfrm>
          <a:off x="7676239" y="41913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7723972" y="89646"/>
        <a:ext cx="2620721" cy="1534246"/>
      </dsp:txXfrm>
    </dsp:sp>
    <dsp:sp modelId="{44A74965-1217-4B6E-8C02-148B9A82CCE5}">
      <dsp:nvSpPr>
        <dsp:cNvPr id="0" name=""/>
        <dsp:cNvSpPr/>
      </dsp:nvSpPr>
      <dsp:spPr>
        <a:xfrm rot="5366446">
          <a:off x="8769702" y="1842749"/>
          <a:ext cx="555085" cy="673614"/>
        </a:xfrm>
        <a:prstGeom prst="rightArrow">
          <a:avLst>
            <a:gd name="adj1" fmla="val 60000"/>
            <a:gd name="adj2" fmla="val 50000"/>
          </a:avLst>
        </a:prstGeom>
        <a:solidFill>
          <a:srgbClr val="D5C8E5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-5400000">
        <a:off x="8844348" y="1902017"/>
        <a:ext cx="404168" cy="388560"/>
      </dsp:txXfrm>
    </dsp:sp>
    <dsp:sp modelId="{98FEBE66-CC3F-41E3-9B64-27DA3EE4C536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小小水樂園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14756F11-7B4C-45B4-9983-F08990E21836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rgbClr val="D7CBE7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4EE05084-D5BF-450C-AA31-DF6591FB258E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6859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2122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94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80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32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69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75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38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174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73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11D69-974B-42D9-B24F-1C430000E3EC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535E0-9E4D-4E68-8AD2-2698105BF7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711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阿</a:t>
            </a:r>
            <a:r>
              <a:rPr lang="zh-TW" altLang="en-US" dirty="0" smtClean="0"/>
              <a:t>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302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</a:t>
            </a:r>
            <a:r>
              <a:rPr lang="zh-TW" altLang="en-US" dirty="0"/>
              <a:t>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26778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596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965761"/>
              </p:ext>
            </p:extLst>
          </p:nvPr>
        </p:nvGraphicFramePr>
        <p:xfrm>
          <a:off x="496390" y="1825624"/>
          <a:ext cx="11064242" cy="4235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0606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1792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8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8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9790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0985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800" dirty="0">
                          <a:effectLst/>
                        </a:rPr>
                        <a:t>票價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en-US" altLang="zh-TW" sz="1800" dirty="0">
                          <a:effectLst/>
                        </a:rPr>
                        <a:t>(</a:t>
                      </a:r>
                      <a:r>
                        <a:rPr lang="zh-TW" altLang="en-US" sz="1800" dirty="0">
                          <a:effectLst/>
                        </a:rPr>
                        <a:t>元，含稅</a:t>
                      </a:r>
                      <a:r>
                        <a:rPr lang="en-US" altLang="zh-TW" sz="1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30</a:t>
                      </a:r>
                      <a:r>
                        <a:rPr lang="zh-TW" altLang="en-US" sz="1800" dirty="0">
                          <a:effectLst/>
                        </a:rPr>
                        <a:t>人</a:t>
                      </a:r>
                      <a:r>
                        <a:rPr lang="en-US" altLang="zh-TW" sz="1800" dirty="0">
                          <a:effectLst/>
                        </a:rPr>
                        <a:t>(</a:t>
                      </a:r>
                      <a:r>
                        <a:rPr lang="zh-TW" altLang="en-US" sz="1800" dirty="0">
                          <a:effectLst/>
                        </a:rPr>
                        <a:t>含</a:t>
                      </a:r>
                      <a:r>
                        <a:rPr lang="en-US" altLang="zh-TW" sz="1800" dirty="0">
                          <a:effectLst/>
                        </a:rPr>
                        <a:t>)</a:t>
                      </a:r>
                      <a:br>
                        <a:rPr lang="en-US" altLang="zh-TW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以上</a:t>
                      </a:r>
                      <a:r>
                        <a:rPr lang="en-US" altLang="zh-TW" sz="1800" dirty="0">
                          <a:effectLst/>
                        </a:rPr>
                        <a:t>7</a:t>
                      </a:r>
                      <a:r>
                        <a:rPr lang="zh-TW" altLang="en-US" sz="1800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30 (7</a:t>
                      </a:r>
                      <a:r>
                        <a:rPr lang="zh-TW" altLang="en-US" sz="1800" dirty="0">
                          <a:effectLst/>
                        </a:rPr>
                        <a:t>項</a:t>
                      </a:r>
                      <a:r>
                        <a:rPr lang="en-US" altLang="zh-TW" sz="1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098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sz="18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16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魔法星際飛車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以科幻造型的雲霄飛車，迴旋於軌道上體驗刺激的速度感。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⚡⚡⚡⚡⚡</a:t>
            </a:r>
            <a:endParaRPr lang="zh-TW" altLang="en-US" dirty="0"/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778" y="1825625"/>
            <a:ext cx="4830022" cy="36225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48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 摩天輪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摩天輪直徑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40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公尺並設有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27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個座艙，為園區主要地標，搭乘時可鳥瞰臺北盆地之美景。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⚡⚡☁☁☁</a:t>
            </a:r>
            <a:endParaRPr lang="zh-TW" altLang="en-US" dirty="0"/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9" y="2572543"/>
            <a:ext cx="4198649" cy="3148987"/>
          </a:xfrm>
          <a:prstGeom prst="rect">
            <a:avLst/>
          </a:prstGeom>
          <a:ln w="38100" cap="sq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4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兒童樂園</a:t>
            </a:r>
            <a:r>
              <a:rPr lang="en-US" altLang="zh-TW" dirty="0" smtClean="0">
                <a:hlinkClick r:id="rId2"/>
              </a:rPr>
              <a:t>https://www.tcap.taipei/Default.asp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739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170</Words>
  <Application>Microsoft Office PowerPoint</Application>
  <PresentationFormat>寬螢幕</PresentationFormat>
  <Paragraphs>31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新細明體</vt:lpstr>
      <vt:lpstr>Arial</vt:lpstr>
      <vt:lpstr>Calibri</vt:lpstr>
      <vt:lpstr>Calibri Light</vt:lpstr>
      <vt:lpstr>Office 佈景主題</vt:lpstr>
      <vt:lpstr>兒童樂園一日遊</vt:lpstr>
      <vt:lpstr>規劃</vt:lpstr>
      <vt:lpstr>票價</vt:lpstr>
      <vt:lpstr>魔法星際飛車</vt:lpstr>
      <vt:lpstr> 摩天輪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8</cp:revision>
  <dcterms:created xsi:type="dcterms:W3CDTF">2022-12-26T05:58:03Z</dcterms:created>
  <dcterms:modified xsi:type="dcterms:W3CDTF">2023-01-09T06:19:07Z</dcterms:modified>
</cp:coreProperties>
</file>