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12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9227F2-6460-4042-AAA2-6410F65DBFE2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56BB669-518F-4C86-B4B6-9C43CDD205BE}">
      <dgm:prSet phldrT="[文字]"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5400000" scaled="1"/>
          <a:tileRect/>
        </a:gradFill>
      </dgm:spPr>
      <dgm:t>
        <a:bodyPr/>
        <a:lstStyle/>
        <a:p>
          <a:r>
            <a:rPr lang="zh-TW" altLang="en-US" sz="2800" dirty="0" smtClean="0"/>
            <a:t>旋轉咖啡杯</a:t>
          </a:r>
          <a:endParaRPr lang="zh-TW" altLang="en-US" sz="2800" dirty="0"/>
        </a:p>
      </dgm:t>
    </dgm:pt>
    <dgm:pt modelId="{A9824440-D3FD-4A0F-B388-BD4B218EAF37}" type="parTrans" cxnId="{C60F1B32-BB32-4FA3-B2C2-BA4F4943A18B}">
      <dgm:prSet/>
      <dgm:spPr/>
      <dgm:t>
        <a:bodyPr/>
        <a:lstStyle/>
        <a:p>
          <a:endParaRPr lang="zh-TW" altLang="en-US"/>
        </a:p>
      </dgm:t>
    </dgm:pt>
    <dgm:pt modelId="{0C0E7C8B-9E06-495F-A625-1442F65854DE}" type="sibTrans" cxnId="{C60F1B32-BB32-4FA3-B2C2-BA4F4943A18B}">
      <dgm:prSet/>
      <dgm:spPr/>
      <dgm:t>
        <a:bodyPr/>
        <a:lstStyle/>
        <a:p>
          <a:endParaRPr lang="zh-TW" altLang="en-US"/>
        </a:p>
      </dgm:t>
    </dgm:pt>
    <dgm:pt modelId="{6C48A207-B5D1-483E-A8C3-6DE8EA985928}">
      <dgm:prSet phldrT="[文字]" custT="1"/>
      <dgm:spPr>
        <a:gradFill flip="none" rotWithShape="1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r>
            <a:rPr lang="zh-TW" altLang="en-US" sz="2800" dirty="0" smtClean="0"/>
            <a:t>宇宙迴旋</a:t>
          </a:r>
          <a:endParaRPr lang="zh-TW" altLang="en-US" sz="2800" dirty="0"/>
        </a:p>
      </dgm:t>
    </dgm:pt>
    <dgm:pt modelId="{B0D500C9-5C88-48A5-9F21-90E0159AF942}" type="parTrans" cxnId="{9C2704E2-E5D8-47AF-8659-54959FEB38B4}">
      <dgm:prSet/>
      <dgm:spPr/>
      <dgm:t>
        <a:bodyPr/>
        <a:lstStyle/>
        <a:p>
          <a:endParaRPr lang="zh-TW" altLang="en-US"/>
        </a:p>
      </dgm:t>
    </dgm:pt>
    <dgm:pt modelId="{91C91120-2423-4B47-AB93-3E4481720BB0}" type="sibTrans" cxnId="{9C2704E2-E5D8-47AF-8659-54959FEB38B4}">
      <dgm:prSet/>
      <dgm:spPr/>
      <dgm:t>
        <a:bodyPr/>
        <a:lstStyle/>
        <a:p>
          <a:endParaRPr lang="zh-TW" altLang="en-US"/>
        </a:p>
      </dgm:t>
    </dgm:pt>
    <dgm:pt modelId="{4A6BB236-485D-425A-8720-DADB42961D96}">
      <dgm:prSet phldrT="[文字]"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r>
            <a:rPr lang="zh-TW" altLang="en-US" sz="2800" dirty="0" smtClean="0"/>
            <a:t>摩天輪</a:t>
          </a:r>
          <a:endParaRPr lang="zh-TW" altLang="en-US" sz="2800" dirty="0"/>
        </a:p>
      </dgm:t>
    </dgm:pt>
    <dgm:pt modelId="{BEB46F33-30A7-4463-8795-2D4F4902D58F}" type="parTrans" cxnId="{20C41647-F1FD-404E-80DB-6B2D02B52F20}">
      <dgm:prSet/>
      <dgm:spPr/>
      <dgm:t>
        <a:bodyPr/>
        <a:lstStyle/>
        <a:p>
          <a:endParaRPr lang="zh-TW" altLang="en-US"/>
        </a:p>
      </dgm:t>
    </dgm:pt>
    <dgm:pt modelId="{7403D86C-4E3F-4A93-B983-D4AF4B0EC9D4}" type="sibTrans" cxnId="{20C41647-F1FD-404E-80DB-6B2D02B52F20}">
      <dgm:prSet/>
      <dgm:spPr/>
      <dgm:t>
        <a:bodyPr/>
        <a:lstStyle/>
        <a:p>
          <a:endParaRPr lang="zh-TW" altLang="en-US"/>
        </a:p>
      </dgm:t>
    </dgm:pt>
    <dgm:pt modelId="{20FE02BB-A529-4002-9951-03372A967615}">
      <dgm:prSet phldrT="[文字]"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0" scaled="1"/>
          <a:tileRect/>
        </a:gradFill>
      </dgm:spPr>
      <dgm:t>
        <a:bodyPr/>
        <a:lstStyle/>
        <a:p>
          <a:r>
            <a:rPr lang="zh-TW" altLang="en-US" sz="2800" dirty="0" smtClean="0"/>
            <a:t>尋寶船</a:t>
          </a:r>
          <a:endParaRPr lang="zh-TW" altLang="en-US" sz="2800" dirty="0"/>
        </a:p>
      </dgm:t>
    </dgm:pt>
    <dgm:pt modelId="{0D200D0A-DFAE-46C8-898D-E01396F910B2}" type="parTrans" cxnId="{0A44803F-BFDD-4A6C-8B6B-CCCF1264709F}">
      <dgm:prSet/>
      <dgm:spPr/>
      <dgm:t>
        <a:bodyPr/>
        <a:lstStyle/>
        <a:p>
          <a:endParaRPr lang="zh-TW" altLang="en-US"/>
        </a:p>
      </dgm:t>
    </dgm:pt>
    <dgm:pt modelId="{1C19678F-BA7F-4EAD-99E5-E12E7A482D2F}" type="sibTrans" cxnId="{0A44803F-BFDD-4A6C-8B6B-CCCF1264709F}">
      <dgm:prSet/>
      <dgm:spPr/>
      <dgm:t>
        <a:bodyPr/>
        <a:lstStyle/>
        <a:p>
          <a:endParaRPr lang="zh-TW" altLang="en-US"/>
        </a:p>
      </dgm:t>
    </dgm:pt>
    <dgm:pt modelId="{5289F2D4-F0BA-4399-A0A9-020916265C2D}">
      <dgm:prSet phldrT="[文字]"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t="100000" r="100000"/>
          </a:path>
          <a:tileRect l="-100000" b="-100000"/>
        </a:gradFill>
      </dgm:spPr>
      <dgm:t>
        <a:bodyPr/>
        <a:lstStyle/>
        <a:p>
          <a:r>
            <a:rPr lang="zh-TW" altLang="en-US" sz="2800" dirty="0" smtClean="0"/>
            <a:t>回家</a:t>
          </a:r>
          <a:endParaRPr lang="zh-TW" altLang="en-US" sz="2800" dirty="0"/>
        </a:p>
      </dgm:t>
    </dgm:pt>
    <dgm:pt modelId="{DB2D8857-C269-4323-B65B-63954967F9B6}" type="parTrans" cxnId="{3474B275-6977-4558-9C00-D7F3950112EF}">
      <dgm:prSet/>
      <dgm:spPr/>
      <dgm:t>
        <a:bodyPr/>
        <a:lstStyle/>
        <a:p>
          <a:endParaRPr lang="zh-TW" altLang="en-US"/>
        </a:p>
      </dgm:t>
    </dgm:pt>
    <dgm:pt modelId="{8D5700A3-72CE-4534-A37B-0A8101479DD0}" type="sibTrans" cxnId="{3474B275-6977-4558-9C00-D7F3950112EF}">
      <dgm:prSet/>
      <dgm:spPr/>
      <dgm:t>
        <a:bodyPr/>
        <a:lstStyle/>
        <a:p>
          <a:endParaRPr lang="zh-TW" altLang="en-US"/>
        </a:p>
      </dgm:t>
    </dgm:pt>
    <dgm:pt modelId="{C04A509E-19FB-40A5-B66F-15C12CF9CDBE}" type="pres">
      <dgm:prSet presAssocID="{E59227F2-6460-4042-AAA2-6410F65DBFE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05437A6-0FB8-4C8C-A252-C790D3145FD5}" type="pres">
      <dgm:prSet presAssocID="{956BB669-518F-4C86-B4B6-9C43CDD205BE}" presName="node" presStyleLbl="node1" presStyleIdx="0" presStyleCnt="5" custLinFactNeighborX="10099" custLinFactNeighborY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1CFF44-7AB8-468D-BDD7-1EA814EF7A05}" type="pres">
      <dgm:prSet presAssocID="{0C0E7C8B-9E06-495F-A625-1442F65854DE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2184B555-FC4D-4DD5-B7AF-B645B1E1BBA5}" type="pres">
      <dgm:prSet presAssocID="{0C0E7C8B-9E06-495F-A625-1442F65854DE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3663DECE-29DB-411F-A1F3-778743083AE1}" type="pres">
      <dgm:prSet presAssocID="{6C48A207-B5D1-483E-A8C3-6DE8EA98592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4DB205-D658-4EF6-BF57-4102358EB744}" type="pres">
      <dgm:prSet presAssocID="{91C91120-2423-4B47-AB93-3E4481720BB0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6BB63FA7-0E9E-4C07-9B81-C386107544C0}" type="pres">
      <dgm:prSet presAssocID="{91C91120-2423-4B47-AB93-3E4481720BB0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428DFB8F-8DB4-41DD-8B4A-1C9764D63CD3}" type="pres">
      <dgm:prSet presAssocID="{4A6BB236-485D-425A-8720-DADB42961D9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E3364C-B9FD-4141-AFD9-86EAD3487045}" type="pres">
      <dgm:prSet presAssocID="{7403D86C-4E3F-4A93-B983-D4AF4B0EC9D4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2B45BE6F-ADD5-4360-A06A-E57A4852F415}" type="pres">
      <dgm:prSet presAssocID="{7403D86C-4E3F-4A93-B983-D4AF4B0EC9D4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B7CEC029-9DC9-4ECD-9E11-2BF9E28BCFA4}" type="pres">
      <dgm:prSet presAssocID="{20FE02BB-A529-4002-9951-03372A967615}" presName="node" presStyleLbl="node1" presStyleIdx="3" presStyleCnt="5" custLinFactNeighborX="-1443" custLinFactNeighborY="16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0C5F0CF-0A3F-4F2F-91D2-A8B373CEF5E2}" type="pres">
      <dgm:prSet presAssocID="{1C19678F-BA7F-4EAD-99E5-E12E7A482D2F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5D8AC4A4-883A-49FD-A461-A5C99FCFF43D}" type="pres">
      <dgm:prSet presAssocID="{1C19678F-BA7F-4EAD-99E5-E12E7A482D2F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E236F8DC-9BF2-436E-B187-01C737D5A6AF}" type="pres">
      <dgm:prSet presAssocID="{5289F2D4-F0BA-4399-A0A9-020916265C2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A770853-DF4D-40D8-AA4B-5F12F6FB2C0B}" type="presOf" srcId="{4A6BB236-485D-425A-8720-DADB42961D96}" destId="{428DFB8F-8DB4-41DD-8B4A-1C9764D63CD3}" srcOrd="0" destOrd="0" presId="urn:microsoft.com/office/officeart/2005/8/layout/process5"/>
    <dgm:cxn modelId="{B441A45E-A240-40C9-9A86-E9384A181E06}" type="presOf" srcId="{6C48A207-B5D1-483E-A8C3-6DE8EA985928}" destId="{3663DECE-29DB-411F-A1F3-778743083AE1}" srcOrd="0" destOrd="0" presId="urn:microsoft.com/office/officeart/2005/8/layout/process5"/>
    <dgm:cxn modelId="{077B91CC-28DA-4461-9829-63E95D8DB956}" type="presOf" srcId="{7403D86C-4E3F-4A93-B983-D4AF4B0EC9D4}" destId="{2B45BE6F-ADD5-4360-A06A-E57A4852F415}" srcOrd="1" destOrd="0" presId="urn:microsoft.com/office/officeart/2005/8/layout/process5"/>
    <dgm:cxn modelId="{3F807293-CD74-4BE2-A605-8BA55683D6AC}" type="presOf" srcId="{91C91120-2423-4B47-AB93-3E4481720BB0}" destId="{6BB63FA7-0E9E-4C07-9B81-C386107544C0}" srcOrd="1" destOrd="0" presId="urn:microsoft.com/office/officeart/2005/8/layout/process5"/>
    <dgm:cxn modelId="{CC69FF0F-EE4C-42B4-9769-5904ECEF6DE9}" type="presOf" srcId="{E59227F2-6460-4042-AAA2-6410F65DBFE2}" destId="{C04A509E-19FB-40A5-B66F-15C12CF9CDBE}" srcOrd="0" destOrd="0" presId="urn:microsoft.com/office/officeart/2005/8/layout/process5"/>
    <dgm:cxn modelId="{2D126B59-9EF3-4841-9068-7501BBFAB173}" type="presOf" srcId="{0C0E7C8B-9E06-495F-A625-1442F65854DE}" destId="{2184B555-FC4D-4DD5-B7AF-B645B1E1BBA5}" srcOrd="1" destOrd="0" presId="urn:microsoft.com/office/officeart/2005/8/layout/process5"/>
    <dgm:cxn modelId="{D4DCA3D7-4061-4C67-AF0C-9EFCC8A6F510}" type="presOf" srcId="{91C91120-2423-4B47-AB93-3E4481720BB0}" destId="{5D4DB205-D658-4EF6-BF57-4102358EB744}" srcOrd="0" destOrd="0" presId="urn:microsoft.com/office/officeart/2005/8/layout/process5"/>
    <dgm:cxn modelId="{C60F1B32-BB32-4FA3-B2C2-BA4F4943A18B}" srcId="{E59227F2-6460-4042-AAA2-6410F65DBFE2}" destId="{956BB669-518F-4C86-B4B6-9C43CDD205BE}" srcOrd="0" destOrd="0" parTransId="{A9824440-D3FD-4A0F-B388-BD4B218EAF37}" sibTransId="{0C0E7C8B-9E06-495F-A625-1442F65854DE}"/>
    <dgm:cxn modelId="{3474B275-6977-4558-9C00-D7F3950112EF}" srcId="{E59227F2-6460-4042-AAA2-6410F65DBFE2}" destId="{5289F2D4-F0BA-4399-A0A9-020916265C2D}" srcOrd="4" destOrd="0" parTransId="{DB2D8857-C269-4323-B65B-63954967F9B6}" sibTransId="{8D5700A3-72CE-4534-A37B-0A8101479DD0}"/>
    <dgm:cxn modelId="{C3E77751-9EB3-494F-9EC7-923F88D73FD5}" type="presOf" srcId="{956BB669-518F-4C86-B4B6-9C43CDD205BE}" destId="{905437A6-0FB8-4C8C-A252-C790D3145FD5}" srcOrd="0" destOrd="0" presId="urn:microsoft.com/office/officeart/2005/8/layout/process5"/>
    <dgm:cxn modelId="{9C2704E2-E5D8-47AF-8659-54959FEB38B4}" srcId="{E59227F2-6460-4042-AAA2-6410F65DBFE2}" destId="{6C48A207-B5D1-483E-A8C3-6DE8EA985928}" srcOrd="1" destOrd="0" parTransId="{B0D500C9-5C88-48A5-9F21-90E0159AF942}" sibTransId="{91C91120-2423-4B47-AB93-3E4481720BB0}"/>
    <dgm:cxn modelId="{CC4DF2FB-D4CC-4919-A4AD-1CF8172DCBF4}" type="presOf" srcId="{20FE02BB-A529-4002-9951-03372A967615}" destId="{B7CEC029-9DC9-4ECD-9E11-2BF9E28BCFA4}" srcOrd="0" destOrd="0" presId="urn:microsoft.com/office/officeart/2005/8/layout/process5"/>
    <dgm:cxn modelId="{E8F13CE7-F2A5-432A-8B3F-DAB57F93FC00}" type="presOf" srcId="{0C0E7C8B-9E06-495F-A625-1442F65854DE}" destId="{731CFF44-7AB8-468D-BDD7-1EA814EF7A05}" srcOrd="0" destOrd="0" presId="urn:microsoft.com/office/officeart/2005/8/layout/process5"/>
    <dgm:cxn modelId="{8D355AE6-6E9E-4A64-A7AA-145A13F9A721}" type="presOf" srcId="{1C19678F-BA7F-4EAD-99E5-E12E7A482D2F}" destId="{5D8AC4A4-883A-49FD-A461-A5C99FCFF43D}" srcOrd="1" destOrd="0" presId="urn:microsoft.com/office/officeart/2005/8/layout/process5"/>
    <dgm:cxn modelId="{72BA2036-7195-4A2C-AEC1-505FBCB70B88}" type="presOf" srcId="{7403D86C-4E3F-4A93-B983-D4AF4B0EC9D4}" destId="{21E3364C-B9FD-4141-AFD9-86EAD3487045}" srcOrd="0" destOrd="0" presId="urn:microsoft.com/office/officeart/2005/8/layout/process5"/>
    <dgm:cxn modelId="{20C41647-F1FD-404E-80DB-6B2D02B52F20}" srcId="{E59227F2-6460-4042-AAA2-6410F65DBFE2}" destId="{4A6BB236-485D-425A-8720-DADB42961D96}" srcOrd="2" destOrd="0" parTransId="{BEB46F33-30A7-4463-8795-2D4F4902D58F}" sibTransId="{7403D86C-4E3F-4A93-B983-D4AF4B0EC9D4}"/>
    <dgm:cxn modelId="{718F2592-73F9-4019-851C-6B760694D59C}" type="presOf" srcId="{1C19678F-BA7F-4EAD-99E5-E12E7A482D2F}" destId="{40C5F0CF-0A3F-4F2F-91D2-A8B373CEF5E2}" srcOrd="0" destOrd="0" presId="urn:microsoft.com/office/officeart/2005/8/layout/process5"/>
    <dgm:cxn modelId="{0A44803F-BFDD-4A6C-8B6B-CCCF1264709F}" srcId="{E59227F2-6460-4042-AAA2-6410F65DBFE2}" destId="{20FE02BB-A529-4002-9951-03372A967615}" srcOrd="3" destOrd="0" parTransId="{0D200D0A-DFAE-46C8-898D-E01396F910B2}" sibTransId="{1C19678F-BA7F-4EAD-99E5-E12E7A482D2F}"/>
    <dgm:cxn modelId="{F614890B-DAE5-49F3-A6D6-2FB6D29CBF3C}" type="presOf" srcId="{5289F2D4-F0BA-4399-A0A9-020916265C2D}" destId="{E236F8DC-9BF2-436E-B187-01C737D5A6AF}" srcOrd="0" destOrd="0" presId="urn:microsoft.com/office/officeart/2005/8/layout/process5"/>
    <dgm:cxn modelId="{FE549485-1B1C-4A01-B2E1-C54657F085B5}" type="presParOf" srcId="{C04A509E-19FB-40A5-B66F-15C12CF9CDBE}" destId="{905437A6-0FB8-4C8C-A252-C790D3145FD5}" srcOrd="0" destOrd="0" presId="urn:microsoft.com/office/officeart/2005/8/layout/process5"/>
    <dgm:cxn modelId="{8EE2FBE0-6C45-4B4B-9DDD-91A4A3FAE4DB}" type="presParOf" srcId="{C04A509E-19FB-40A5-B66F-15C12CF9CDBE}" destId="{731CFF44-7AB8-468D-BDD7-1EA814EF7A05}" srcOrd="1" destOrd="0" presId="urn:microsoft.com/office/officeart/2005/8/layout/process5"/>
    <dgm:cxn modelId="{8E31FBBF-A834-4626-8B2C-E212A67C13A3}" type="presParOf" srcId="{731CFF44-7AB8-468D-BDD7-1EA814EF7A05}" destId="{2184B555-FC4D-4DD5-B7AF-B645B1E1BBA5}" srcOrd="0" destOrd="0" presId="urn:microsoft.com/office/officeart/2005/8/layout/process5"/>
    <dgm:cxn modelId="{32A42D30-4B4E-46BA-98A9-A00CEFE84755}" type="presParOf" srcId="{C04A509E-19FB-40A5-B66F-15C12CF9CDBE}" destId="{3663DECE-29DB-411F-A1F3-778743083AE1}" srcOrd="2" destOrd="0" presId="urn:microsoft.com/office/officeart/2005/8/layout/process5"/>
    <dgm:cxn modelId="{6D244A65-3C7F-44FE-B63C-EB2AA3EBC96F}" type="presParOf" srcId="{C04A509E-19FB-40A5-B66F-15C12CF9CDBE}" destId="{5D4DB205-D658-4EF6-BF57-4102358EB744}" srcOrd="3" destOrd="0" presId="urn:microsoft.com/office/officeart/2005/8/layout/process5"/>
    <dgm:cxn modelId="{ED0093DC-809A-4510-9CEB-E0FED8BEF5FD}" type="presParOf" srcId="{5D4DB205-D658-4EF6-BF57-4102358EB744}" destId="{6BB63FA7-0E9E-4C07-9B81-C386107544C0}" srcOrd="0" destOrd="0" presId="urn:microsoft.com/office/officeart/2005/8/layout/process5"/>
    <dgm:cxn modelId="{5C4557FE-631F-4BFB-9E40-701A16D89A75}" type="presParOf" srcId="{C04A509E-19FB-40A5-B66F-15C12CF9CDBE}" destId="{428DFB8F-8DB4-41DD-8B4A-1C9764D63CD3}" srcOrd="4" destOrd="0" presId="urn:microsoft.com/office/officeart/2005/8/layout/process5"/>
    <dgm:cxn modelId="{9150AB78-32D3-43B8-B804-B7857DEF59EE}" type="presParOf" srcId="{C04A509E-19FB-40A5-B66F-15C12CF9CDBE}" destId="{21E3364C-B9FD-4141-AFD9-86EAD3487045}" srcOrd="5" destOrd="0" presId="urn:microsoft.com/office/officeart/2005/8/layout/process5"/>
    <dgm:cxn modelId="{4770D0BD-3D74-4663-8CE8-E16C31D2804E}" type="presParOf" srcId="{21E3364C-B9FD-4141-AFD9-86EAD3487045}" destId="{2B45BE6F-ADD5-4360-A06A-E57A4852F415}" srcOrd="0" destOrd="0" presId="urn:microsoft.com/office/officeart/2005/8/layout/process5"/>
    <dgm:cxn modelId="{73A83633-D4E0-4FA9-B2FD-3AFCCB520745}" type="presParOf" srcId="{C04A509E-19FB-40A5-B66F-15C12CF9CDBE}" destId="{B7CEC029-9DC9-4ECD-9E11-2BF9E28BCFA4}" srcOrd="6" destOrd="0" presId="urn:microsoft.com/office/officeart/2005/8/layout/process5"/>
    <dgm:cxn modelId="{6E4D0908-D69E-4BEC-A797-ACC42B7B0F36}" type="presParOf" srcId="{C04A509E-19FB-40A5-B66F-15C12CF9CDBE}" destId="{40C5F0CF-0A3F-4F2F-91D2-A8B373CEF5E2}" srcOrd="7" destOrd="0" presId="urn:microsoft.com/office/officeart/2005/8/layout/process5"/>
    <dgm:cxn modelId="{F2E1E4DD-8360-46D3-B195-907D698D1721}" type="presParOf" srcId="{40C5F0CF-0A3F-4F2F-91D2-A8B373CEF5E2}" destId="{5D8AC4A4-883A-49FD-A461-A5C99FCFF43D}" srcOrd="0" destOrd="0" presId="urn:microsoft.com/office/officeart/2005/8/layout/process5"/>
    <dgm:cxn modelId="{BA6126A6-F96C-4A92-9A6B-50DA7491B40A}" type="presParOf" srcId="{C04A509E-19FB-40A5-B66F-15C12CF9CDBE}" destId="{E236F8DC-9BF2-436E-B187-01C737D5A6AF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5437A6-0FB8-4C8C-A252-C790D3145FD5}">
      <dsp:nvSpPr>
        <dsp:cNvPr id="0" name=""/>
        <dsp:cNvSpPr/>
      </dsp:nvSpPr>
      <dsp:spPr>
        <a:xfrm>
          <a:off x="371351" y="2718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54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旋轉咖啡杯</a:t>
          </a:r>
          <a:endParaRPr lang="zh-TW" altLang="en-US" sz="2800" kern="1200" dirty="0"/>
        </a:p>
      </dsp:txBody>
      <dsp:txXfrm>
        <a:off x="419084" y="50451"/>
        <a:ext cx="2620721" cy="1534246"/>
      </dsp:txXfrm>
    </dsp:sp>
    <dsp:sp modelId="{731CFF44-7AB8-468D-BDD7-1EA814EF7A05}">
      <dsp:nvSpPr>
        <dsp:cNvPr id="0" name=""/>
        <dsp:cNvSpPr/>
      </dsp:nvSpPr>
      <dsp:spPr>
        <a:xfrm>
          <a:off x="3266215" y="480767"/>
          <a:ext cx="430448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266215" y="615490"/>
        <a:ext cx="301314" cy="404168"/>
      </dsp:txXfrm>
    </dsp:sp>
    <dsp:sp modelId="{3663DECE-29DB-411F-A1F3-778743083AE1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宇宙迴旋</a:t>
          </a:r>
          <a:endParaRPr lang="zh-TW" altLang="en-US" sz="2800" kern="1200" dirty="0"/>
        </a:p>
      </dsp:txBody>
      <dsp:txXfrm>
        <a:off x="3947439" y="50451"/>
        <a:ext cx="2620721" cy="1534246"/>
      </dsp:txXfrm>
    </dsp:sp>
    <dsp:sp modelId="{5D4DB205-D658-4EF6-BF57-4102358EB744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428DFB8F-8DB4-41DD-8B4A-1C9764D63CD3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摩天輪</a:t>
          </a:r>
          <a:endParaRPr lang="zh-TW" altLang="en-US" sz="2800" kern="1200" dirty="0"/>
        </a:p>
      </dsp:txBody>
      <dsp:txXfrm>
        <a:off x="7750101" y="50451"/>
        <a:ext cx="2620721" cy="1534246"/>
      </dsp:txXfrm>
    </dsp:sp>
    <dsp:sp modelId="{21E3364C-B9FD-4141-AFD9-86EAD3487045}">
      <dsp:nvSpPr>
        <dsp:cNvPr id="0" name=""/>
        <dsp:cNvSpPr/>
      </dsp:nvSpPr>
      <dsp:spPr>
        <a:xfrm rot="5449554">
          <a:off x="8752434" y="1823883"/>
          <a:ext cx="577332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40264" y="1872033"/>
        <a:ext cx="404168" cy="404132"/>
      </dsp:txXfrm>
    </dsp:sp>
    <dsp:sp modelId="{B7CEC029-9DC9-4ECD-9E11-2BF9E28BCFA4}">
      <dsp:nvSpPr>
        <dsp:cNvPr id="0" name=""/>
        <dsp:cNvSpPr/>
      </dsp:nvSpPr>
      <dsp:spPr>
        <a:xfrm>
          <a:off x="7663174" y="2721625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尋寶船</a:t>
          </a:r>
          <a:endParaRPr lang="zh-TW" altLang="en-US" sz="2800" kern="1200" dirty="0"/>
        </a:p>
      </dsp:txBody>
      <dsp:txXfrm>
        <a:off x="7710907" y="2769358"/>
        <a:ext cx="2620721" cy="1534246"/>
      </dsp:txXfrm>
    </dsp:sp>
    <dsp:sp modelId="{40C5F0CF-0A3F-4F2F-91D2-A8B373CEF5E2}">
      <dsp:nvSpPr>
        <dsp:cNvPr id="0" name=""/>
        <dsp:cNvSpPr/>
      </dsp:nvSpPr>
      <dsp:spPr>
        <a:xfrm rot="10802484">
          <a:off x="6877713" y="3198326"/>
          <a:ext cx="555058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44230" y="3333109"/>
        <a:ext cx="388541" cy="404168"/>
      </dsp:txXfrm>
    </dsp:sp>
    <dsp:sp modelId="{E236F8DC-9BF2-436E-B187-01C737D5A6AF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t="100000" r="100000"/>
          </a:path>
          <a:tileRect l="-100000" b="-10000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回家</a:t>
          </a:r>
          <a:endParaRPr lang="zh-TW" altLang="en-US" sz="28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C264-146A-41B0-B597-F32BE8615B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EFCD-CC5E-478F-946B-B34532CE3B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90983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C264-146A-41B0-B597-F32BE8615B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EFCD-CC5E-478F-946B-B34532CE3B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220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C264-146A-41B0-B597-F32BE8615B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EFCD-CC5E-478F-946B-B34532CE3B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43405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C264-146A-41B0-B597-F32BE8615B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EFCD-CC5E-478F-946B-B34532CE3B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2813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C264-146A-41B0-B597-F32BE8615B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EFCD-CC5E-478F-946B-B34532CE3B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9928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C264-146A-41B0-B597-F32BE8615B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EFCD-CC5E-478F-946B-B34532CE3B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536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62069" y="1018381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C264-146A-41B0-B597-F32BE8615B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EFCD-CC5E-478F-946B-B34532CE3B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6099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C264-146A-41B0-B597-F32BE8615B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EFCD-CC5E-478F-946B-B34532CE3B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811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C264-146A-41B0-B597-F32BE8615B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EFCD-CC5E-478F-946B-B34532CE3B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0032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C264-146A-41B0-B597-F32BE8615B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EFCD-CC5E-478F-946B-B34532CE3B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0822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C264-146A-41B0-B597-F32BE8615B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EFCD-CC5E-478F-946B-B34532CE3B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6028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8437">
              <a:srgbClr val="CFE2F3"/>
            </a:gs>
            <a:gs pos="96875">
              <a:srgbClr val="D0E2F3"/>
            </a:gs>
            <a:gs pos="93750">
              <a:srgbClr val="D1E3F3"/>
            </a:gs>
            <a:gs pos="43000">
              <a:srgbClr val="00B0F0"/>
            </a:gs>
            <a:gs pos="75000">
              <a:srgbClr val="D9E8F5"/>
            </a:gs>
            <a:gs pos="99000">
              <a:srgbClr val="E3EEF8"/>
            </a:gs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2C264-146A-41B0-B597-F32BE8615B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9EFCD-CC5E-478F-946B-B34532CE3B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588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Default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小暄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9318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550708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155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6258225"/>
              </p:ext>
            </p:extLst>
          </p:nvPr>
        </p:nvGraphicFramePr>
        <p:xfrm>
          <a:off x="637311" y="1690689"/>
          <a:ext cx="10716491" cy="4466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9914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19914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19914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19914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19914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19914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97007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3423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8340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2443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244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48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</a:t>
            </a:r>
            <a:r>
              <a:rPr lang="zh-TW" altLang="en-US" dirty="0" smtClean="0"/>
              <a:t>的激</a:t>
            </a:r>
            <a:r>
              <a:rPr lang="zh-TW" altLang="en-US" dirty="0"/>
              <a:t>感。</a:t>
            </a:r>
          </a:p>
          <a:p>
            <a:r>
              <a:rPr lang="zh-TW" altLang="en-US" dirty="0"/>
              <a:t>尖叫指數⚡⚡⚡⚡⚡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40465" y="1925782"/>
            <a:ext cx="4713335" cy="353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0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⚡⚡⚡☁☁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3818" y="2746519"/>
            <a:ext cx="4753841" cy="3565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36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>
                <a:hlinkClick r:id="rId2"/>
              </a:rPr>
              <a:t>https://</a:t>
            </a:r>
            <a:r>
              <a:rPr lang="en-US" altLang="zh-TW" dirty="0" smtClean="0">
                <a:hlinkClick r:id="rId2"/>
              </a:rPr>
              <a:t>www.tcap.taipei/Default.aspx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6811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171</Words>
  <Application>Microsoft Office PowerPoint</Application>
  <PresentationFormat>寬螢幕</PresentationFormat>
  <Paragraphs>34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規劃</vt:lpstr>
      <vt:lpstr>票價</vt:lpstr>
      <vt:lpstr> 尋寶船</vt:lpstr>
      <vt:lpstr>PowerPoint 簡報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2022-12-26T06:03:07Z</dcterms:created>
  <dcterms:modified xsi:type="dcterms:W3CDTF">2023-01-16T06:15:08Z</dcterms:modified>
</cp:coreProperties>
</file>