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0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539D37-7444-48E5-A69F-F809CA859706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F54F2FDA-1FF9-472E-A976-C9286348E6DB}">
      <dgm:prSet phldrT="[文字]"/>
      <dgm:spPr/>
      <dgm:t>
        <a:bodyPr/>
        <a:lstStyle/>
        <a:p>
          <a:r>
            <a:rPr lang="zh-TW" altLang="en-US" dirty="0" smtClean="0"/>
            <a:t>旋轉咖啡杯</a:t>
          </a:r>
          <a:endParaRPr lang="zh-TW" altLang="en-US" dirty="0"/>
        </a:p>
      </dgm:t>
    </dgm:pt>
    <dgm:pt modelId="{F1336853-18B1-4AE8-9071-9A9267D8BD01}" type="parTrans" cxnId="{F2DA0B30-55EE-4882-AD4E-EE6191848EA0}">
      <dgm:prSet/>
      <dgm:spPr/>
      <dgm:t>
        <a:bodyPr/>
        <a:lstStyle/>
        <a:p>
          <a:endParaRPr lang="zh-TW" altLang="en-US"/>
        </a:p>
      </dgm:t>
    </dgm:pt>
    <dgm:pt modelId="{A194EED1-347D-4655-AD27-0F11B6BCC4E0}" type="sibTrans" cxnId="{F2DA0B30-55EE-4882-AD4E-EE6191848EA0}">
      <dgm:prSet/>
      <dgm:spPr/>
      <dgm:t>
        <a:bodyPr/>
        <a:lstStyle/>
        <a:p>
          <a:endParaRPr lang="zh-TW" altLang="en-US"/>
        </a:p>
      </dgm:t>
    </dgm:pt>
    <dgm:pt modelId="{17BFCD71-81E2-4C94-99ED-994CCDF92D37}">
      <dgm:prSet phldrT="[文字]"/>
      <dgm:spPr/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9CAE7E31-BDD5-4F79-A285-79A4E6DE16F0}" type="parTrans" cxnId="{209F18CC-3B4C-45C0-830A-1E3AEFB06969}">
      <dgm:prSet/>
      <dgm:spPr/>
      <dgm:t>
        <a:bodyPr/>
        <a:lstStyle/>
        <a:p>
          <a:endParaRPr lang="zh-TW" altLang="en-US"/>
        </a:p>
      </dgm:t>
    </dgm:pt>
    <dgm:pt modelId="{B6E80A8C-109C-4345-9DD2-57520B158D29}" type="sibTrans" cxnId="{209F18CC-3B4C-45C0-830A-1E3AEFB06969}">
      <dgm:prSet/>
      <dgm:spPr/>
      <dgm:t>
        <a:bodyPr/>
        <a:lstStyle/>
        <a:p>
          <a:endParaRPr lang="zh-TW" altLang="en-US"/>
        </a:p>
      </dgm:t>
    </dgm:pt>
    <dgm:pt modelId="{1E3937CE-2556-438C-9ABA-E6C6592D231F}">
      <dgm:prSet phldrT="[文字]"/>
      <dgm:spPr/>
      <dgm:t>
        <a:bodyPr/>
        <a:lstStyle/>
        <a:p>
          <a:r>
            <a:rPr lang="zh-TW" altLang="en-US" dirty="0" smtClean="0"/>
            <a:t>宇宙回旋</a:t>
          </a:r>
          <a:endParaRPr lang="zh-TW" altLang="en-US" dirty="0"/>
        </a:p>
      </dgm:t>
    </dgm:pt>
    <dgm:pt modelId="{3E32E678-7892-4265-B5AE-699630A7996A}" type="parTrans" cxnId="{ABD23903-3F9A-44C8-A13F-EE8B059B25FD}">
      <dgm:prSet/>
      <dgm:spPr/>
      <dgm:t>
        <a:bodyPr/>
        <a:lstStyle/>
        <a:p>
          <a:endParaRPr lang="zh-TW" altLang="en-US"/>
        </a:p>
      </dgm:t>
    </dgm:pt>
    <dgm:pt modelId="{35A7B807-E640-4602-965F-3E59ED38DEE8}" type="sibTrans" cxnId="{ABD23903-3F9A-44C8-A13F-EE8B059B25FD}">
      <dgm:prSet/>
      <dgm:spPr/>
      <dgm:t>
        <a:bodyPr/>
        <a:lstStyle/>
        <a:p>
          <a:endParaRPr lang="zh-TW" altLang="en-US"/>
        </a:p>
      </dgm:t>
    </dgm:pt>
    <dgm:pt modelId="{DD217E97-60B6-44C6-96DB-8AA286104573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249096CB-70E4-4602-ABC2-D4B9AD0FEB7A}" type="parTrans" cxnId="{2715699D-0B5A-4613-9240-BCCB8D69BC66}">
      <dgm:prSet/>
      <dgm:spPr/>
      <dgm:t>
        <a:bodyPr/>
        <a:lstStyle/>
        <a:p>
          <a:endParaRPr lang="zh-TW" altLang="en-US"/>
        </a:p>
      </dgm:t>
    </dgm:pt>
    <dgm:pt modelId="{C442FEF6-C0DD-40D6-BDFC-A441CD93875A}" type="sibTrans" cxnId="{2715699D-0B5A-4613-9240-BCCB8D69BC66}">
      <dgm:prSet/>
      <dgm:spPr/>
      <dgm:t>
        <a:bodyPr/>
        <a:lstStyle/>
        <a:p>
          <a:endParaRPr lang="zh-TW" altLang="en-US"/>
        </a:p>
      </dgm:t>
    </dgm:pt>
    <dgm:pt modelId="{E1276E4D-2420-4BED-880F-027B7B5A43DD}">
      <dgm:prSet phldrT="[文字]"/>
      <dgm:spPr/>
      <dgm:t>
        <a:bodyPr/>
        <a:lstStyle/>
        <a:p>
          <a:r>
            <a:rPr lang="zh-TW" altLang="en-US" dirty="0" smtClean="0"/>
            <a:t>叢林孔孔樹屋</a:t>
          </a:r>
          <a:endParaRPr lang="en-US" altLang="zh-TW" dirty="0" smtClean="0"/>
        </a:p>
      </dgm:t>
    </dgm:pt>
    <dgm:pt modelId="{18D37171-1246-410E-8EB4-C8ED4772343A}" type="parTrans" cxnId="{EC0D7C9E-AAD5-41C1-B178-8C39404E55C7}">
      <dgm:prSet/>
      <dgm:spPr/>
      <dgm:t>
        <a:bodyPr/>
        <a:lstStyle/>
        <a:p>
          <a:endParaRPr lang="zh-TW" altLang="en-US"/>
        </a:p>
      </dgm:t>
    </dgm:pt>
    <dgm:pt modelId="{398A40A4-AB52-4B66-95CD-C8BF1C89A038}" type="sibTrans" cxnId="{EC0D7C9E-AAD5-41C1-B178-8C39404E55C7}">
      <dgm:prSet/>
      <dgm:spPr/>
      <dgm:t>
        <a:bodyPr/>
        <a:lstStyle/>
        <a:p>
          <a:endParaRPr lang="zh-TW" altLang="en-US"/>
        </a:p>
      </dgm:t>
    </dgm:pt>
    <dgm:pt modelId="{07523116-86BD-4B70-8498-8B22FC59A2AA}">
      <dgm:prSet phldrT="[文字]"/>
      <dgm:spPr/>
      <dgm:t>
        <a:bodyPr/>
        <a:lstStyle/>
        <a:p>
          <a:r>
            <a:rPr lang="zh-TW" altLang="en-US" dirty="0" smtClean="0"/>
            <a:t>回家</a:t>
          </a:r>
          <a:endParaRPr lang="en-US" altLang="zh-TW" dirty="0" smtClean="0"/>
        </a:p>
      </dgm:t>
    </dgm:pt>
    <dgm:pt modelId="{E9D3FF1D-AFEF-40AB-8619-E362F4B2AEE5}" type="parTrans" cxnId="{ADA07CD7-CA87-4FDB-8B4D-A468E9583548}">
      <dgm:prSet/>
      <dgm:spPr/>
      <dgm:t>
        <a:bodyPr/>
        <a:lstStyle/>
        <a:p>
          <a:endParaRPr lang="zh-TW" altLang="en-US"/>
        </a:p>
      </dgm:t>
    </dgm:pt>
    <dgm:pt modelId="{276B8414-9F87-4388-AFE1-B1263EBF0707}" type="sibTrans" cxnId="{ADA07CD7-CA87-4FDB-8B4D-A468E9583548}">
      <dgm:prSet/>
      <dgm:spPr/>
      <dgm:t>
        <a:bodyPr/>
        <a:lstStyle/>
        <a:p>
          <a:endParaRPr lang="zh-TW" altLang="en-US"/>
        </a:p>
      </dgm:t>
    </dgm:pt>
    <dgm:pt modelId="{F8D17C96-D249-453F-BAD0-AA4D472C8125}" type="pres">
      <dgm:prSet presAssocID="{B8539D37-7444-48E5-A69F-F809CA85970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93EFA38-1A98-461B-8A6F-BDB57CC8E715}" type="pres">
      <dgm:prSet presAssocID="{F54F2FDA-1FF9-472E-A976-C9286348E6D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BA69E7-7469-4B3F-9E90-89AEB49A9F8B}" type="pres">
      <dgm:prSet presAssocID="{A194EED1-347D-4655-AD27-0F11B6BCC4E0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336807FD-7D74-418A-9300-11DB44D4F8B3}" type="pres">
      <dgm:prSet presAssocID="{A194EED1-347D-4655-AD27-0F11B6BCC4E0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21EF64A7-BD48-41DA-9517-4F88A68A1EEC}" type="pres">
      <dgm:prSet presAssocID="{17BFCD71-81E2-4C94-99ED-994CCDF92D3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C9F2C6A-C112-48E2-844B-06255F3E4B32}" type="pres">
      <dgm:prSet presAssocID="{B6E80A8C-109C-4345-9DD2-57520B158D29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D877AAE5-C952-457A-A9CE-9BE8DD2F643A}" type="pres">
      <dgm:prSet presAssocID="{B6E80A8C-109C-4345-9DD2-57520B158D29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6792C922-1EF4-4D6D-84CD-D21761B49E08}" type="pres">
      <dgm:prSet presAssocID="{1E3937CE-2556-438C-9ABA-E6C6592D231F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6EE8D0-8DD4-4136-95E2-3A3C4FE63ABA}" type="pres">
      <dgm:prSet presAssocID="{35A7B807-E640-4602-965F-3E59ED38DEE8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FA34683E-BDCE-4F3D-8909-6E37B63BDF42}" type="pres">
      <dgm:prSet presAssocID="{35A7B807-E640-4602-965F-3E59ED38DEE8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83975FF4-0005-4B14-B704-10D1F75D3E4C}" type="pres">
      <dgm:prSet presAssocID="{DD217E97-60B6-44C6-96DB-8AA286104573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A3F4EF-AE2C-4A6E-8070-B5DD0196F506}" type="pres">
      <dgm:prSet presAssocID="{C442FEF6-C0DD-40D6-BDFC-A441CD93875A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C10EB272-5231-4E6C-AB55-ECB23C48414E}" type="pres">
      <dgm:prSet presAssocID="{C442FEF6-C0DD-40D6-BDFC-A441CD93875A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7C5A8495-DD6C-4CCA-ADB3-7AE1D86E2D08}" type="pres">
      <dgm:prSet presAssocID="{E1276E4D-2420-4BED-880F-027B7B5A43DD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B94DBF2-D466-4B32-9096-17EE2632F2D4}" type="pres">
      <dgm:prSet presAssocID="{398A40A4-AB52-4B66-95CD-C8BF1C89A038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6675DEFF-2124-4D06-A322-ED38BA7BBD82}" type="pres">
      <dgm:prSet presAssocID="{398A40A4-AB52-4B66-95CD-C8BF1C89A038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B70A5CAD-8F67-4A7C-BE4E-3725A881EFD8}" type="pres">
      <dgm:prSet presAssocID="{07523116-86BD-4B70-8498-8B22FC59A2AA}" presName="node" presStyleLbl="node1" presStyleIdx="5" presStyleCnt="6" custLinFactNeighborX="-192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EC1378B-A0E8-42F3-8AB8-447B708B894B}" type="presOf" srcId="{B6E80A8C-109C-4345-9DD2-57520B158D29}" destId="{D877AAE5-C952-457A-A9CE-9BE8DD2F643A}" srcOrd="1" destOrd="0" presId="urn:microsoft.com/office/officeart/2005/8/layout/process5"/>
    <dgm:cxn modelId="{011C61DE-59F0-4366-B8D3-A260000EC830}" type="presOf" srcId="{35A7B807-E640-4602-965F-3E59ED38DEE8}" destId="{1A6EE8D0-8DD4-4136-95E2-3A3C4FE63ABA}" srcOrd="0" destOrd="0" presId="urn:microsoft.com/office/officeart/2005/8/layout/process5"/>
    <dgm:cxn modelId="{ABD23903-3F9A-44C8-A13F-EE8B059B25FD}" srcId="{B8539D37-7444-48E5-A69F-F809CA859706}" destId="{1E3937CE-2556-438C-9ABA-E6C6592D231F}" srcOrd="2" destOrd="0" parTransId="{3E32E678-7892-4265-B5AE-699630A7996A}" sibTransId="{35A7B807-E640-4602-965F-3E59ED38DEE8}"/>
    <dgm:cxn modelId="{814B3419-2CE2-4172-A7CF-F60FC2E3B6C0}" type="presOf" srcId="{A194EED1-347D-4655-AD27-0F11B6BCC4E0}" destId="{30BA69E7-7469-4B3F-9E90-89AEB49A9F8B}" srcOrd="0" destOrd="0" presId="urn:microsoft.com/office/officeart/2005/8/layout/process5"/>
    <dgm:cxn modelId="{EC0D7C9E-AAD5-41C1-B178-8C39404E55C7}" srcId="{B8539D37-7444-48E5-A69F-F809CA859706}" destId="{E1276E4D-2420-4BED-880F-027B7B5A43DD}" srcOrd="4" destOrd="0" parTransId="{18D37171-1246-410E-8EB4-C8ED4772343A}" sibTransId="{398A40A4-AB52-4B66-95CD-C8BF1C89A038}"/>
    <dgm:cxn modelId="{AB5448EF-663D-4D2B-A101-5B04086E805D}" type="presOf" srcId="{35A7B807-E640-4602-965F-3E59ED38DEE8}" destId="{FA34683E-BDCE-4F3D-8909-6E37B63BDF42}" srcOrd="1" destOrd="0" presId="urn:microsoft.com/office/officeart/2005/8/layout/process5"/>
    <dgm:cxn modelId="{F1FFBF61-6E2A-4411-ACE7-756F735837D1}" type="presOf" srcId="{17BFCD71-81E2-4C94-99ED-994CCDF92D37}" destId="{21EF64A7-BD48-41DA-9517-4F88A68A1EEC}" srcOrd="0" destOrd="0" presId="urn:microsoft.com/office/officeart/2005/8/layout/process5"/>
    <dgm:cxn modelId="{00AB4A78-DD7B-4A56-9248-E5AFD2EEBA7A}" type="presOf" srcId="{B6E80A8C-109C-4345-9DD2-57520B158D29}" destId="{AC9F2C6A-C112-48E2-844B-06255F3E4B32}" srcOrd="0" destOrd="0" presId="urn:microsoft.com/office/officeart/2005/8/layout/process5"/>
    <dgm:cxn modelId="{40DF395D-32DB-4EA7-BDA8-281CA72AB110}" type="presOf" srcId="{398A40A4-AB52-4B66-95CD-C8BF1C89A038}" destId="{DB94DBF2-D466-4B32-9096-17EE2632F2D4}" srcOrd="0" destOrd="0" presId="urn:microsoft.com/office/officeart/2005/8/layout/process5"/>
    <dgm:cxn modelId="{0D56A492-8202-4C5E-8FF6-56A01707AB2C}" type="presOf" srcId="{1E3937CE-2556-438C-9ABA-E6C6592D231F}" destId="{6792C922-1EF4-4D6D-84CD-D21761B49E08}" srcOrd="0" destOrd="0" presId="urn:microsoft.com/office/officeart/2005/8/layout/process5"/>
    <dgm:cxn modelId="{3152D525-64B6-4AE8-BFD7-BA0B8A796FF3}" type="presOf" srcId="{DD217E97-60B6-44C6-96DB-8AA286104573}" destId="{83975FF4-0005-4B14-B704-10D1F75D3E4C}" srcOrd="0" destOrd="0" presId="urn:microsoft.com/office/officeart/2005/8/layout/process5"/>
    <dgm:cxn modelId="{2715699D-0B5A-4613-9240-BCCB8D69BC66}" srcId="{B8539D37-7444-48E5-A69F-F809CA859706}" destId="{DD217E97-60B6-44C6-96DB-8AA286104573}" srcOrd="3" destOrd="0" parTransId="{249096CB-70E4-4602-ABC2-D4B9AD0FEB7A}" sibTransId="{C442FEF6-C0DD-40D6-BDFC-A441CD93875A}"/>
    <dgm:cxn modelId="{209F18CC-3B4C-45C0-830A-1E3AEFB06969}" srcId="{B8539D37-7444-48E5-A69F-F809CA859706}" destId="{17BFCD71-81E2-4C94-99ED-994CCDF92D37}" srcOrd="1" destOrd="0" parTransId="{9CAE7E31-BDD5-4F79-A285-79A4E6DE16F0}" sibTransId="{B6E80A8C-109C-4345-9DD2-57520B158D29}"/>
    <dgm:cxn modelId="{5296A9F3-DCB4-4155-A8D2-89BF8FB75925}" type="presOf" srcId="{B8539D37-7444-48E5-A69F-F809CA859706}" destId="{F8D17C96-D249-453F-BAD0-AA4D472C8125}" srcOrd="0" destOrd="0" presId="urn:microsoft.com/office/officeart/2005/8/layout/process5"/>
    <dgm:cxn modelId="{D8935F16-DEE5-4EC9-95F3-822A05349E01}" type="presOf" srcId="{E1276E4D-2420-4BED-880F-027B7B5A43DD}" destId="{7C5A8495-DD6C-4CCA-ADB3-7AE1D86E2D08}" srcOrd="0" destOrd="0" presId="urn:microsoft.com/office/officeart/2005/8/layout/process5"/>
    <dgm:cxn modelId="{824EE6E7-C9D9-4120-BDC7-A9CE4CD655F2}" type="presOf" srcId="{C442FEF6-C0DD-40D6-BDFC-A441CD93875A}" destId="{95A3F4EF-AE2C-4A6E-8070-B5DD0196F506}" srcOrd="0" destOrd="0" presId="urn:microsoft.com/office/officeart/2005/8/layout/process5"/>
    <dgm:cxn modelId="{60426634-B359-4248-A0F2-78DED8B7B21A}" type="presOf" srcId="{07523116-86BD-4B70-8498-8B22FC59A2AA}" destId="{B70A5CAD-8F67-4A7C-BE4E-3725A881EFD8}" srcOrd="0" destOrd="0" presId="urn:microsoft.com/office/officeart/2005/8/layout/process5"/>
    <dgm:cxn modelId="{84F73320-CB32-4395-A63B-3AD508B2859B}" type="presOf" srcId="{C442FEF6-C0DD-40D6-BDFC-A441CD93875A}" destId="{C10EB272-5231-4E6C-AB55-ECB23C48414E}" srcOrd="1" destOrd="0" presId="urn:microsoft.com/office/officeart/2005/8/layout/process5"/>
    <dgm:cxn modelId="{2B2A1E8F-E20A-48F3-A504-837374DC28EB}" type="presOf" srcId="{398A40A4-AB52-4B66-95CD-C8BF1C89A038}" destId="{6675DEFF-2124-4D06-A322-ED38BA7BBD82}" srcOrd="1" destOrd="0" presId="urn:microsoft.com/office/officeart/2005/8/layout/process5"/>
    <dgm:cxn modelId="{F2DA0B30-55EE-4882-AD4E-EE6191848EA0}" srcId="{B8539D37-7444-48E5-A69F-F809CA859706}" destId="{F54F2FDA-1FF9-472E-A976-C9286348E6DB}" srcOrd="0" destOrd="0" parTransId="{F1336853-18B1-4AE8-9071-9A9267D8BD01}" sibTransId="{A194EED1-347D-4655-AD27-0F11B6BCC4E0}"/>
    <dgm:cxn modelId="{11C1825B-A35A-4727-86F2-FA838039E265}" type="presOf" srcId="{A194EED1-347D-4655-AD27-0F11B6BCC4E0}" destId="{336807FD-7D74-418A-9300-11DB44D4F8B3}" srcOrd="1" destOrd="0" presId="urn:microsoft.com/office/officeart/2005/8/layout/process5"/>
    <dgm:cxn modelId="{606B67C5-B7C6-4F36-B503-B90C6CFB09E4}" type="presOf" srcId="{F54F2FDA-1FF9-472E-A976-C9286348E6DB}" destId="{193EFA38-1A98-461B-8A6F-BDB57CC8E715}" srcOrd="0" destOrd="0" presId="urn:microsoft.com/office/officeart/2005/8/layout/process5"/>
    <dgm:cxn modelId="{ADA07CD7-CA87-4FDB-8B4D-A468E9583548}" srcId="{B8539D37-7444-48E5-A69F-F809CA859706}" destId="{07523116-86BD-4B70-8498-8B22FC59A2AA}" srcOrd="5" destOrd="0" parTransId="{E9D3FF1D-AFEF-40AB-8619-E362F4B2AEE5}" sibTransId="{276B8414-9F87-4388-AFE1-B1263EBF0707}"/>
    <dgm:cxn modelId="{EA6FA476-0D62-451F-A2FA-E9B3F12EB99B}" type="presParOf" srcId="{F8D17C96-D249-453F-BAD0-AA4D472C8125}" destId="{193EFA38-1A98-461B-8A6F-BDB57CC8E715}" srcOrd="0" destOrd="0" presId="urn:microsoft.com/office/officeart/2005/8/layout/process5"/>
    <dgm:cxn modelId="{063614C8-6C57-4643-98A1-5AA1D7261FFC}" type="presParOf" srcId="{F8D17C96-D249-453F-BAD0-AA4D472C8125}" destId="{30BA69E7-7469-4B3F-9E90-89AEB49A9F8B}" srcOrd="1" destOrd="0" presId="urn:microsoft.com/office/officeart/2005/8/layout/process5"/>
    <dgm:cxn modelId="{B2327FC6-C91C-4624-997C-AB3B8593E326}" type="presParOf" srcId="{30BA69E7-7469-4B3F-9E90-89AEB49A9F8B}" destId="{336807FD-7D74-418A-9300-11DB44D4F8B3}" srcOrd="0" destOrd="0" presId="urn:microsoft.com/office/officeart/2005/8/layout/process5"/>
    <dgm:cxn modelId="{E292EE84-1047-47E2-A0D9-3F506EC31885}" type="presParOf" srcId="{F8D17C96-D249-453F-BAD0-AA4D472C8125}" destId="{21EF64A7-BD48-41DA-9517-4F88A68A1EEC}" srcOrd="2" destOrd="0" presId="urn:microsoft.com/office/officeart/2005/8/layout/process5"/>
    <dgm:cxn modelId="{5E9DBEE7-EEBF-4323-8CD4-2B0D953541D3}" type="presParOf" srcId="{F8D17C96-D249-453F-BAD0-AA4D472C8125}" destId="{AC9F2C6A-C112-48E2-844B-06255F3E4B32}" srcOrd="3" destOrd="0" presId="urn:microsoft.com/office/officeart/2005/8/layout/process5"/>
    <dgm:cxn modelId="{60C897FC-F956-40DA-8354-39DA547AE17E}" type="presParOf" srcId="{AC9F2C6A-C112-48E2-844B-06255F3E4B32}" destId="{D877AAE5-C952-457A-A9CE-9BE8DD2F643A}" srcOrd="0" destOrd="0" presId="urn:microsoft.com/office/officeart/2005/8/layout/process5"/>
    <dgm:cxn modelId="{B6A6088D-CF4A-4AA0-89E1-48C97C5490DD}" type="presParOf" srcId="{F8D17C96-D249-453F-BAD0-AA4D472C8125}" destId="{6792C922-1EF4-4D6D-84CD-D21761B49E08}" srcOrd="4" destOrd="0" presId="urn:microsoft.com/office/officeart/2005/8/layout/process5"/>
    <dgm:cxn modelId="{1A2CB318-9E59-4AE6-8D44-F16F720ED526}" type="presParOf" srcId="{F8D17C96-D249-453F-BAD0-AA4D472C8125}" destId="{1A6EE8D0-8DD4-4136-95E2-3A3C4FE63ABA}" srcOrd="5" destOrd="0" presId="urn:microsoft.com/office/officeart/2005/8/layout/process5"/>
    <dgm:cxn modelId="{083A68BE-C20A-44A3-B9C8-AF4FEC15B8A6}" type="presParOf" srcId="{1A6EE8D0-8DD4-4136-95E2-3A3C4FE63ABA}" destId="{FA34683E-BDCE-4F3D-8909-6E37B63BDF42}" srcOrd="0" destOrd="0" presId="urn:microsoft.com/office/officeart/2005/8/layout/process5"/>
    <dgm:cxn modelId="{E35215D8-175F-44D2-A4E8-5EBB524FDD9D}" type="presParOf" srcId="{F8D17C96-D249-453F-BAD0-AA4D472C8125}" destId="{83975FF4-0005-4B14-B704-10D1F75D3E4C}" srcOrd="6" destOrd="0" presId="urn:microsoft.com/office/officeart/2005/8/layout/process5"/>
    <dgm:cxn modelId="{E8961459-B3C6-4554-AD39-21B64832F721}" type="presParOf" srcId="{F8D17C96-D249-453F-BAD0-AA4D472C8125}" destId="{95A3F4EF-AE2C-4A6E-8070-B5DD0196F506}" srcOrd="7" destOrd="0" presId="urn:microsoft.com/office/officeart/2005/8/layout/process5"/>
    <dgm:cxn modelId="{A486BF64-85B6-4349-B505-D277B285F373}" type="presParOf" srcId="{95A3F4EF-AE2C-4A6E-8070-B5DD0196F506}" destId="{C10EB272-5231-4E6C-AB55-ECB23C48414E}" srcOrd="0" destOrd="0" presId="urn:microsoft.com/office/officeart/2005/8/layout/process5"/>
    <dgm:cxn modelId="{C2A59626-DA72-4E0C-93D8-D34E61DD1B54}" type="presParOf" srcId="{F8D17C96-D249-453F-BAD0-AA4D472C8125}" destId="{7C5A8495-DD6C-4CCA-ADB3-7AE1D86E2D08}" srcOrd="8" destOrd="0" presId="urn:microsoft.com/office/officeart/2005/8/layout/process5"/>
    <dgm:cxn modelId="{123EF65D-A0DC-404F-B8A4-6EA08CFBA706}" type="presParOf" srcId="{F8D17C96-D249-453F-BAD0-AA4D472C8125}" destId="{DB94DBF2-D466-4B32-9096-17EE2632F2D4}" srcOrd="9" destOrd="0" presId="urn:microsoft.com/office/officeart/2005/8/layout/process5"/>
    <dgm:cxn modelId="{38AF3DC8-116B-48E9-B09A-2D54427A31E3}" type="presParOf" srcId="{DB94DBF2-D466-4B32-9096-17EE2632F2D4}" destId="{6675DEFF-2124-4D06-A322-ED38BA7BBD82}" srcOrd="0" destOrd="0" presId="urn:microsoft.com/office/officeart/2005/8/layout/process5"/>
    <dgm:cxn modelId="{FA3828A1-2AE2-4350-93DC-19EA99A73DE0}" type="presParOf" srcId="{F8D17C96-D249-453F-BAD0-AA4D472C8125}" destId="{B70A5CAD-8F67-4A7C-BE4E-3725A881EFD8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3EFA38-1A98-461B-8A6F-BDB57CC8E715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旋轉咖啡杯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30BA69E7-7469-4B3F-9E90-89AEB49A9F8B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21EF64A7-BD48-41DA-9517-4F88A68A1EEC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2079139"/>
            <a:satOff val="-9594"/>
            <a:lumOff val="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魔法星際飛車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AC9F2C6A-C112-48E2-844B-06255F3E4B32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6792C922-1EF4-4D6D-84CD-D21761B49E08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4158277"/>
            <a:satOff val="-19187"/>
            <a:lumOff val="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宇宙回旋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1A6EE8D0-8DD4-4136-95E2-3A3C4FE63ABA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83975FF4-0005-4B14-B704-10D1F75D3E4C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6237415"/>
            <a:satOff val="-28781"/>
            <a:lumOff val="1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95A3F4EF-AE2C-4A6E-8070-B5DD0196F506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7C5A8495-DD6C-4CCA-ADB3-7AE1D86E2D08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8316554"/>
            <a:satOff val="-38374"/>
            <a:lumOff val="1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叢林孔孔樹屋</a:t>
          </a:r>
          <a:endParaRPr lang="en-US" altLang="zh-TW" sz="4000" kern="1200" dirty="0" smtClean="0"/>
        </a:p>
      </dsp:txBody>
      <dsp:txXfrm>
        <a:off x="3947439" y="2766639"/>
        <a:ext cx="2620721" cy="1534246"/>
      </dsp:txXfrm>
    </dsp:sp>
    <dsp:sp modelId="{DB94DBF2-D466-4B32-9096-17EE2632F2D4}">
      <dsp:nvSpPr>
        <dsp:cNvPr id="0" name=""/>
        <dsp:cNvSpPr/>
      </dsp:nvSpPr>
      <dsp:spPr>
        <a:xfrm rot="10800000">
          <a:off x="3045655" y="3196955"/>
          <a:ext cx="603529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26714" y="3331678"/>
        <a:ext cx="422470" cy="404168"/>
      </dsp:txXfrm>
    </dsp:sp>
    <dsp:sp modelId="{B70A5CAD-8F67-4A7C-BE4E-3725A881EFD8}">
      <dsp:nvSpPr>
        <dsp:cNvPr id="0" name=""/>
        <dsp:cNvSpPr/>
      </dsp:nvSpPr>
      <dsp:spPr>
        <a:xfrm>
          <a:off x="44783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回家</a:t>
          </a:r>
          <a:endParaRPr lang="en-US" altLang="zh-TW" sz="4000" kern="1200" dirty="0" smtClean="0"/>
        </a:p>
      </dsp:txBody>
      <dsp:txXfrm>
        <a:off x="9251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100000">
              <a:schemeClr val="bg1"/>
            </a:gs>
            <a:gs pos="79000">
              <a:srgbClr val="80D8F8"/>
            </a:gs>
            <a:gs pos="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268F-B2D1-40D7-B858-57AF31E6FA3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AE28-3F2B-46C2-A80D-C430EC60AD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4936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268F-B2D1-40D7-B858-57AF31E6FA3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AE28-3F2B-46C2-A80D-C430EC60AD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9440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268F-B2D1-40D7-B858-57AF31E6FA3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AE28-3F2B-46C2-A80D-C430EC60AD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6240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268F-B2D1-40D7-B858-57AF31E6FA3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AE28-3F2B-46C2-A80D-C430EC60AD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5072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268F-B2D1-40D7-B858-57AF31E6FA3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AE28-3F2B-46C2-A80D-C430EC60AD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813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268F-B2D1-40D7-B858-57AF31E6FA3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AE28-3F2B-46C2-A80D-C430EC60AD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4642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268F-B2D1-40D7-B858-57AF31E6FA3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AE28-3F2B-46C2-A80D-C430EC60AD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6538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268F-B2D1-40D7-B858-57AF31E6FA3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AE28-3F2B-46C2-A80D-C430EC60AD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8910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268F-B2D1-40D7-B858-57AF31E6FA3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AE28-3F2B-46C2-A80D-C430EC60AD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6131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268F-B2D1-40D7-B858-57AF31E6FA3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AE28-3F2B-46C2-A80D-C430EC60AD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6030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268F-B2D1-40D7-B858-57AF31E6FA3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AE28-3F2B-46C2-A80D-C430EC60AD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5564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1">
                <a:lumMod val="40000"/>
                <a:lumOff val="60000"/>
              </a:schemeClr>
            </a:gs>
            <a:gs pos="0">
              <a:srgbClr val="00B0F0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9268F-B2D1-40D7-B858-57AF31E6FA3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CAE28-3F2B-46C2-A80D-C430EC60AD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6557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細黑" panose="020B0609010101010101" pitchFamily="49" charset="-120"/>
          <a:ea typeface="文鼎細黑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Default.asp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2000">
              <a:schemeClr val="bg1"/>
            </a:gs>
            <a:gs pos="47000">
              <a:srgbClr val="80D8F8"/>
            </a:gs>
            <a:gs pos="100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作者</a:t>
            </a:r>
            <a:r>
              <a:rPr lang="en-US" altLang="zh-TW" dirty="0" smtClean="0"/>
              <a:t>:</a:t>
            </a:r>
            <a:r>
              <a:rPr lang="zh-TW" altLang="en-US" dirty="0" smtClean="0"/>
              <a:t>小姿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4647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7867776"/>
              </p:ext>
            </p:extLst>
          </p:nvPr>
        </p:nvGraphicFramePr>
        <p:xfrm>
          <a:off x="1217023" y="191706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682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9820330"/>
              </p:ext>
            </p:extLst>
          </p:nvPr>
        </p:nvGraphicFramePr>
        <p:xfrm>
          <a:off x="914400" y="1825623"/>
          <a:ext cx="10515603" cy="467215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22856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4200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00364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00364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857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宇宙</a:t>
            </a:r>
            <a:r>
              <a:rPr lang="zh-TW" altLang="en-US" dirty="0"/>
              <a:t>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</p:txBody>
      </p:sp>
      <p:pic>
        <p:nvPicPr>
          <p:cNvPr id="1026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2091" y="1825625"/>
            <a:ext cx="5064034" cy="3798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1076378" y="4511432"/>
            <a:ext cx="12170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400" dirty="0"/>
              <a:t>⚡⚡⚡⚡</a:t>
            </a:r>
          </a:p>
        </p:txBody>
      </p:sp>
    </p:spTree>
    <p:extLst>
      <p:ext uri="{BB962C8B-B14F-4D97-AF65-F5344CB8AC3E}">
        <p14:creationId xmlns:p14="http://schemas.microsoft.com/office/powerpoint/2010/main" val="565995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小飛龍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⚡⚡⚡☁☁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19800" y="1825625"/>
            <a:ext cx="5206093" cy="3904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780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r>
              <a:rPr lang="en-US" altLang="zh-TW" dirty="0">
                <a:hlinkClick r:id="rId2"/>
              </a:rPr>
              <a:t>https://</a:t>
            </a:r>
            <a:r>
              <a:rPr lang="en-US" altLang="zh-TW" dirty="0" smtClean="0">
                <a:hlinkClick r:id="rId2"/>
              </a:rPr>
              <a:t>www.tcap.taipei/Default.aspx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4184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兒童新樂園微電影</a:t>
            </a: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36914" y="1690688"/>
            <a:ext cx="8833395" cy="4968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246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193</Words>
  <Application>Microsoft Office PowerPoint</Application>
  <PresentationFormat>寬螢幕</PresentationFormat>
  <Paragraphs>39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文鼎細黑</vt:lpstr>
      <vt:lpstr>新細明體</vt:lpstr>
      <vt:lpstr>Arial</vt:lpstr>
      <vt:lpstr>Calibri</vt:lpstr>
      <vt:lpstr>Office 佈景主題</vt:lpstr>
      <vt:lpstr>兒童新樂園一日遊</vt:lpstr>
      <vt:lpstr>規劃</vt:lpstr>
      <vt:lpstr>票價</vt:lpstr>
      <vt:lpstr>宇宙迴旋</vt:lpstr>
      <vt:lpstr>小飛龍 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2022-12-26T05:58:02Z</dcterms:created>
  <dcterms:modified xsi:type="dcterms:W3CDTF">2023-01-16T06:14:01Z</dcterms:modified>
</cp:coreProperties>
</file>