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9966FF"/>
    <a:srgbClr val="DABCD2"/>
    <a:srgbClr val="FFFFFF"/>
    <a:srgbClr val="D7CBB1"/>
    <a:srgbClr val="E4DCCA"/>
    <a:srgbClr val="F5F2EB"/>
    <a:srgbClr val="A9D2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8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C32DCA-BB9F-4F3C-8748-102823C9B9A0}" type="doc">
      <dgm:prSet loTypeId="urn:microsoft.com/office/officeart/2005/8/layout/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zh-TW" altLang="en-US"/>
        </a:p>
      </dgm:t>
    </dgm:pt>
    <dgm:pt modelId="{D066F246-651D-42B2-9D70-95A1E8B84BE5}">
      <dgm:prSet phldrT="[文字]"/>
      <dgm:spPr>
        <a:gradFill rotWithShape="0">
          <a:gsLst>
            <a:gs pos="93000">
              <a:srgbClr val="92D050"/>
            </a:gs>
            <a:gs pos="18000">
              <a:schemeClr val="accent1">
                <a:lumMod val="60000"/>
                <a:lumOff val="40000"/>
              </a:schemeClr>
            </a:gs>
            <a:gs pos="53000">
              <a:srgbClr val="FFFF0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迷你       卡丁車</a:t>
          </a:r>
          <a:endParaRPr lang="zh-TW" altLang="en-US" dirty="0"/>
        </a:p>
      </dgm:t>
    </dgm:pt>
    <dgm:pt modelId="{DB743B24-8FB5-4F17-90F9-00C18219406E}" type="parTrans" cxnId="{A213DE09-4C12-42C1-A886-817666C38A66}">
      <dgm:prSet/>
      <dgm:spPr/>
      <dgm:t>
        <a:bodyPr/>
        <a:lstStyle/>
        <a:p>
          <a:endParaRPr lang="zh-TW" altLang="en-US"/>
        </a:p>
      </dgm:t>
    </dgm:pt>
    <dgm:pt modelId="{89314360-B632-4BCE-925B-A5EDD94CA943}" type="sibTrans" cxnId="{A213DE09-4C12-42C1-A886-817666C38A66}">
      <dgm:prSet/>
      <dgm:spPr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82569">
              <a:srgbClr val="92D050"/>
            </a:gs>
            <a:gs pos="57000">
              <a:srgbClr val="FFFF00"/>
            </a:gs>
          </a:gsLst>
          <a:lin ang="5400000" scaled="1"/>
        </a:gradFill>
      </dgm:spPr>
      <dgm:t>
        <a:bodyPr/>
        <a:lstStyle/>
        <a:p>
          <a:endParaRPr lang="zh-TW" altLang="en-US"/>
        </a:p>
      </dgm:t>
    </dgm:pt>
    <dgm:pt modelId="{461AE3ED-DCF3-47B6-843B-80212ACFF4E4}">
      <dgm:prSet phldrT="[文字]"/>
      <dgm:spPr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82569">
              <a:srgbClr val="DABCD2"/>
            </a:gs>
            <a:gs pos="57000">
              <a:srgbClr val="00B0F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魔法       星際飛車</a:t>
          </a:r>
          <a:endParaRPr lang="zh-TW" altLang="en-US" dirty="0"/>
        </a:p>
      </dgm:t>
    </dgm:pt>
    <dgm:pt modelId="{8C412CCB-6A6F-456C-A47F-15BCFD4F9EC5}" type="parTrans" cxnId="{D1B3B7C6-DAFE-42B3-8D51-DC5E321DA2BE}">
      <dgm:prSet/>
      <dgm:spPr/>
      <dgm:t>
        <a:bodyPr/>
        <a:lstStyle/>
        <a:p>
          <a:endParaRPr lang="zh-TW" altLang="en-US"/>
        </a:p>
      </dgm:t>
    </dgm:pt>
    <dgm:pt modelId="{AF1AA77D-7325-46E2-9600-B16C712046B1}" type="sibTrans" cxnId="{D1B3B7C6-DAFE-42B3-8D51-DC5E321DA2BE}">
      <dgm:prSet/>
      <dgm:spPr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55000">
              <a:srgbClr val="00B0F0"/>
            </a:gs>
            <a:gs pos="91000">
              <a:srgbClr val="DABCD2"/>
            </a:gs>
          </a:gsLst>
          <a:lin ang="5400000" scaled="1"/>
        </a:gradFill>
      </dgm:spPr>
      <dgm:t>
        <a:bodyPr/>
        <a:lstStyle/>
        <a:p>
          <a:endParaRPr lang="zh-TW" altLang="en-US"/>
        </a:p>
      </dgm:t>
    </dgm:pt>
    <dgm:pt modelId="{20CFB921-1C8D-4B08-98CD-018E76092F5D}">
      <dgm:prSet phldrT="[文字]"/>
      <dgm:spPr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82569">
              <a:srgbClr val="92D050"/>
            </a:gs>
            <a:gs pos="57000">
              <a:srgbClr val="FFFF0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7EBE765B-8ADF-4111-9A2D-3617DA373D8D}" type="parTrans" cxnId="{754AB84D-AD26-483A-B7AD-029D8885473A}">
      <dgm:prSet/>
      <dgm:spPr/>
      <dgm:t>
        <a:bodyPr/>
        <a:lstStyle/>
        <a:p>
          <a:endParaRPr lang="zh-TW" altLang="en-US"/>
        </a:p>
      </dgm:t>
    </dgm:pt>
    <dgm:pt modelId="{8C91E569-FC24-4941-98EE-688B5B0EB976}" type="sibTrans" cxnId="{754AB84D-AD26-483A-B7AD-029D8885473A}">
      <dgm:prSet/>
      <dgm:spPr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82569">
              <a:srgbClr val="92D050"/>
            </a:gs>
            <a:gs pos="57000">
              <a:srgbClr val="FFFF00"/>
            </a:gs>
          </a:gsLst>
          <a:lin ang="5400000" scaled="1"/>
        </a:gradFill>
      </dgm:spPr>
      <dgm:t>
        <a:bodyPr/>
        <a:lstStyle/>
        <a:p>
          <a:endParaRPr lang="zh-TW" altLang="en-US"/>
        </a:p>
      </dgm:t>
    </dgm:pt>
    <dgm:pt modelId="{657877C9-6ED6-4EA8-964E-3EF9C049A66E}">
      <dgm:prSet phldrT="[文字]"/>
      <dgm:spPr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82569">
              <a:srgbClr val="DABCD2"/>
            </a:gs>
            <a:gs pos="57000">
              <a:srgbClr val="00B0F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5D3C8FD0-18A1-45BB-B331-658A865F887E}" type="parTrans" cxnId="{673E2F46-6AB4-48B7-B734-FF4BC050ED4A}">
      <dgm:prSet/>
      <dgm:spPr/>
      <dgm:t>
        <a:bodyPr/>
        <a:lstStyle/>
        <a:p>
          <a:endParaRPr lang="zh-TW" altLang="en-US"/>
        </a:p>
      </dgm:t>
    </dgm:pt>
    <dgm:pt modelId="{76ADF929-D7FF-4F02-B6C0-A392A04E4225}" type="sibTrans" cxnId="{673E2F46-6AB4-48B7-B734-FF4BC050ED4A}">
      <dgm:prSet/>
      <dgm:spPr/>
      <dgm:t>
        <a:bodyPr/>
        <a:lstStyle/>
        <a:p>
          <a:endParaRPr lang="zh-TW" altLang="en-US"/>
        </a:p>
      </dgm:t>
    </dgm:pt>
    <dgm:pt modelId="{8AA53323-C04A-4E1B-BB23-BC18892CB94A}">
      <dgm:prSet phldrT="[文字]"/>
      <dgm:spPr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82569">
              <a:srgbClr val="DABCD2"/>
            </a:gs>
            <a:gs pos="57000">
              <a:srgbClr val="00B0F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幸福       碰碰車</a:t>
          </a:r>
          <a:endParaRPr lang="zh-TW" altLang="en-US" dirty="0"/>
        </a:p>
      </dgm:t>
    </dgm:pt>
    <dgm:pt modelId="{C5435111-41FB-471B-A21A-775FA36A3269}" type="sibTrans" cxnId="{1FBD0483-582B-49EE-A201-6AC5F1D3167B}">
      <dgm:prSet/>
      <dgm:spPr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82569">
              <a:srgbClr val="DABCD2"/>
            </a:gs>
            <a:gs pos="57000">
              <a:srgbClr val="00B0F0"/>
            </a:gs>
          </a:gsLst>
          <a:lin ang="5400000" scaled="1"/>
        </a:gradFill>
      </dgm:spPr>
      <dgm:t>
        <a:bodyPr/>
        <a:lstStyle/>
        <a:p>
          <a:endParaRPr lang="zh-TW" altLang="en-US"/>
        </a:p>
      </dgm:t>
    </dgm:pt>
    <dgm:pt modelId="{14BA1B34-9A3A-4A8B-8A2B-20A190EA17F7}" type="parTrans" cxnId="{1FBD0483-582B-49EE-A201-6AC5F1D3167B}">
      <dgm:prSet/>
      <dgm:spPr/>
      <dgm:t>
        <a:bodyPr/>
        <a:lstStyle/>
        <a:p>
          <a:endParaRPr lang="zh-TW" altLang="en-US"/>
        </a:p>
      </dgm:t>
    </dgm:pt>
    <dgm:pt modelId="{A466E7C3-1C55-4C00-B398-202D077ED8DE}" type="pres">
      <dgm:prSet presAssocID="{E7C32DCA-BB9F-4F3C-8748-102823C9B9A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926DF9A-554F-4B70-89B7-4C56071FDC7A}" type="pres">
      <dgm:prSet presAssocID="{8AA53323-C04A-4E1B-BB23-BC18892CB94A}" presName="node" presStyleLbl="node1" presStyleIdx="0" presStyleCnt="5" custLinFactNeighborX="2886" custLinFactNeighborY="56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FB68A7-59AA-4B93-BD70-595B92A05819}" type="pres">
      <dgm:prSet presAssocID="{C5435111-41FB-471B-A21A-775FA36A3269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C3FD6C20-DDEB-4340-A233-F994E989EEAE}" type="pres">
      <dgm:prSet presAssocID="{C5435111-41FB-471B-A21A-775FA36A3269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C6FB5720-53AB-4267-956A-67398BB28DD4}" type="pres">
      <dgm:prSet presAssocID="{D066F246-651D-42B2-9D70-95A1E8B84BE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EB5727-971C-40E1-8B0E-D1599B9C6A61}" type="pres">
      <dgm:prSet presAssocID="{89314360-B632-4BCE-925B-A5EDD94CA943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CA489401-8E67-4FCE-821D-9BED6E018EDE}" type="pres">
      <dgm:prSet presAssocID="{89314360-B632-4BCE-925B-A5EDD94CA943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4A8415E6-34AC-440A-97DD-DE3EE8499B0D}" type="pres">
      <dgm:prSet presAssocID="{461AE3ED-DCF3-47B6-843B-80212ACFF4E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3E59BD5-6A49-4F2B-AE30-6565935A41D0}" type="pres">
      <dgm:prSet presAssocID="{AF1AA77D-7325-46E2-9600-B16C712046B1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5EF14C87-D42F-412B-94B0-227BEA3ADEA1}" type="pres">
      <dgm:prSet presAssocID="{AF1AA77D-7325-46E2-9600-B16C712046B1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0BC8573B-5615-4B6E-8D60-8AC0F0662237}" type="pres">
      <dgm:prSet presAssocID="{20CFB921-1C8D-4B08-98CD-018E76092F5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2302B4-6640-4A24-A6EE-46681466C5C2}" type="pres">
      <dgm:prSet presAssocID="{8C91E569-FC24-4941-98EE-688B5B0EB976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F2A4E7BB-87D2-4ADB-95FB-C6FE445C3826}" type="pres">
      <dgm:prSet presAssocID="{8C91E569-FC24-4941-98EE-688B5B0EB976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9776DDE6-7CB6-4B99-8DF6-40C1090258CA}" type="pres">
      <dgm:prSet presAssocID="{657877C9-6ED6-4EA8-964E-3EF9C049A66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EF3F68C-1B61-4E46-9EE0-EAAC3591C868}" type="presOf" srcId="{8C91E569-FC24-4941-98EE-688B5B0EB976}" destId="{F02302B4-6640-4A24-A6EE-46681466C5C2}" srcOrd="0" destOrd="0" presId="urn:microsoft.com/office/officeart/2005/8/layout/process5"/>
    <dgm:cxn modelId="{673E2F46-6AB4-48B7-B734-FF4BC050ED4A}" srcId="{E7C32DCA-BB9F-4F3C-8748-102823C9B9A0}" destId="{657877C9-6ED6-4EA8-964E-3EF9C049A66E}" srcOrd="4" destOrd="0" parTransId="{5D3C8FD0-18A1-45BB-B331-658A865F887E}" sibTransId="{76ADF929-D7FF-4F02-B6C0-A392A04E4225}"/>
    <dgm:cxn modelId="{B177CABA-5C4B-415D-9AA2-39A72EC78DE4}" type="presOf" srcId="{20CFB921-1C8D-4B08-98CD-018E76092F5D}" destId="{0BC8573B-5615-4B6E-8D60-8AC0F0662237}" srcOrd="0" destOrd="0" presId="urn:microsoft.com/office/officeart/2005/8/layout/process5"/>
    <dgm:cxn modelId="{CFE9A3EF-9A00-4300-A7DA-6CA33DD0795D}" type="presOf" srcId="{E7C32DCA-BB9F-4F3C-8748-102823C9B9A0}" destId="{A466E7C3-1C55-4C00-B398-202D077ED8DE}" srcOrd="0" destOrd="0" presId="urn:microsoft.com/office/officeart/2005/8/layout/process5"/>
    <dgm:cxn modelId="{350459FA-3B80-4F61-A51C-F42DDE75923B}" type="presOf" srcId="{AF1AA77D-7325-46E2-9600-B16C712046B1}" destId="{93E59BD5-6A49-4F2B-AE30-6565935A41D0}" srcOrd="0" destOrd="0" presId="urn:microsoft.com/office/officeart/2005/8/layout/process5"/>
    <dgm:cxn modelId="{0EC393ED-EF03-4B1A-933E-93D9891298AE}" type="presOf" srcId="{89314360-B632-4BCE-925B-A5EDD94CA943}" destId="{ECEB5727-971C-40E1-8B0E-D1599B9C6A61}" srcOrd="0" destOrd="0" presId="urn:microsoft.com/office/officeart/2005/8/layout/process5"/>
    <dgm:cxn modelId="{6AF65A0B-8101-495C-B606-35C2B47421E5}" type="presOf" srcId="{8C91E569-FC24-4941-98EE-688B5B0EB976}" destId="{F2A4E7BB-87D2-4ADB-95FB-C6FE445C3826}" srcOrd="1" destOrd="0" presId="urn:microsoft.com/office/officeart/2005/8/layout/process5"/>
    <dgm:cxn modelId="{9BCD6C58-2667-4BD1-B208-29AD912C0B41}" type="presOf" srcId="{AF1AA77D-7325-46E2-9600-B16C712046B1}" destId="{5EF14C87-D42F-412B-94B0-227BEA3ADEA1}" srcOrd="1" destOrd="0" presId="urn:microsoft.com/office/officeart/2005/8/layout/process5"/>
    <dgm:cxn modelId="{67AC2DC3-C778-4D29-8997-4D2D1283C400}" type="presOf" srcId="{89314360-B632-4BCE-925B-A5EDD94CA943}" destId="{CA489401-8E67-4FCE-821D-9BED6E018EDE}" srcOrd="1" destOrd="0" presId="urn:microsoft.com/office/officeart/2005/8/layout/process5"/>
    <dgm:cxn modelId="{87E5A5A3-8BBC-4B1C-A958-CB2F043F3123}" type="presOf" srcId="{657877C9-6ED6-4EA8-964E-3EF9C049A66E}" destId="{9776DDE6-7CB6-4B99-8DF6-40C1090258CA}" srcOrd="0" destOrd="0" presId="urn:microsoft.com/office/officeart/2005/8/layout/process5"/>
    <dgm:cxn modelId="{3FDBC82B-BA8C-4AD1-9841-3AD031076386}" type="presOf" srcId="{461AE3ED-DCF3-47B6-843B-80212ACFF4E4}" destId="{4A8415E6-34AC-440A-97DD-DE3EE8499B0D}" srcOrd="0" destOrd="0" presId="urn:microsoft.com/office/officeart/2005/8/layout/process5"/>
    <dgm:cxn modelId="{754AB84D-AD26-483A-B7AD-029D8885473A}" srcId="{E7C32DCA-BB9F-4F3C-8748-102823C9B9A0}" destId="{20CFB921-1C8D-4B08-98CD-018E76092F5D}" srcOrd="3" destOrd="0" parTransId="{7EBE765B-8ADF-4111-9A2D-3617DA373D8D}" sibTransId="{8C91E569-FC24-4941-98EE-688B5B0EB976}"/>
    <dgm:cxn modelId="{A213DE09-4C12-42C1-A886-817666C38A66}" srcId="{E7C32DCA-BB9F-4F3C-8748-102823C9B9A0}" destId="{D066F246-651D-42B2-9D70-95A1E8B84BE5}" srcOrd="1" destOrd="0" parTransId="{DB743B24-8FB5-4F17-90F9-00C18219406E}" sibTransId="{89314360-B632-4BCE-925B-A5EDD94CA943}"/>
    <dgm:cxn modelId="{97CD2006-811D-4FD1-9C1D-1571538A966C}" type="presOf" srcId="{C5435111-41FB-471B-A21A-775FA36A3269}" destId="{2FFB68A7-59AA-4B93-BD70-595B92A05819}" srcOrd="0" destOrd="0" presId="urn:microsoft.com/office/officeart/2005/8/layout/process5"/>
    <dgm:cxn modelId="{1FBD0483-582B-49EE-A201-6AC5F1D3167B}" srcId="{E7C32DCA-BB9F-4F3C-8748-102823C9B9A0}" destId="{8AA53323-C04A-4E1B-BB23-BC18892CB94A}" srcOrd="0" destOrd="0" parTransId="{14BA1B34-9A3A-4A8B-8A2B-20A190EA17F7}" sibTransId="{C5435111-41FB-471B-A21A-775FA36A3269}"/>
    <dgm:cxn modelId="{0E53F72F-7AED-42F0-A658-93E826BE28CF}" type="presOf" srcId="{C5435111-41FB-471B-A21A-775FA36A3269}" destId="{C3FD6C20-DDEB-4340-A233-F994E989EEAE}" srcOrd="1" destOrd="0" presId="urn:microsoft.com/office/officeart/2005/8/layout/process5"/>
    <dgm:cxn modelId="{2892B429-C230-42EC-A2DC-88B8B43F2F6E}" type="presOf" srcId="{8AA53323-C04A-4E1B-BB23-BC18892CB94A}" destId="{1926DF9A-554F-4B70-89B7-4C56071FDC7A}" srcOrd="0" destOrd="0" presId="urn:microsoft.com/office/officeart/2005/8/layout/process5"/>
    <dgm:cxn modelId="{E6E29DA4-93C6-4B97-BE86-371E369ECE8B}" type="presOf" srcId="{D066F246-651D-42B2-9D70-95A1E8B84BE5}" destId="{C6FB5720-53AB-4267-956A-67398BB28DD4}" srcOrd="0" destOrd="0" presId="urn:microsoft.com/office/officeart/2005/8/layout/process5"/>
    <dgm:cxn modelId="{D1B3B7C6-DAFE-42B3-8D51-DC5E321DA2BE}" srcId="{E7C32DCA-BB9F-4F3C-8748-102823C9B9A0}" destId="{461AE3ED-DCF3-47B6-843B-80212ACFF4E4}" srcOrd="2" destOrd="0" parTransId="{8C412CCB-6A6F-456C-A47F-15BCFD4F9EC5}" sibTransId="{AF1AA77D-7325-46E2-9600-B16C712046B1}"/>
    <dgm:cxn modelId="{485BDCC5-9F9B-40D5-88C0-225AA02CA906}" type="presParOf" srcId="{A466E7C3-1C55-4C00-B398-202D077ED8DE}" destId="{1926DF9A-554F-4B70-89B7-4C56071FDC7A}" srcOrd="0" destOrd="0" presId="urn:microsoft.com/office/officeart/2005/8/layout/process5"/>
    <dgm:cxn modelId="{7453A850-8ACD-4292-B0D4-4B3603F6B5ED}" type="presParOf" srcId="{A466E7C3-1C55-4C00-B398-202D077ED8DE}" destId="{2FFB68A7-59AA-4B93-BD70-595B92A05819}" srcOrd="1" destOrd="0" presId="urn:microsoft.com/office/officeart/2005/8/layout/process5"/>
    <dgm:cxn modelId="{942854D4-4622-4685-8B45-277264494D97}" type="presParOf" srcId="{2FFB68A7-59AA-4B93-BD70-595B92A05819}" destId="{C3FD6C20-DDEB-4340-A233-F994E989EEAE}" srcOrd="0" destOrd="0" presId="urn:microsoft.com/office/officeart/2005/8/layout/process5"/>
    <dgm:cxn modelId="{4B130469-73E8-42B3-BF0B-4B1D3BDC9FC7}" type="presParOf" srcId="{A466E7C3-1C55-4C00-B398-202D077ED8DE}" destId="{C6FB5720-53AB-4267-956A-67398BB28DD4}" srcOrd="2" destOrd="0" presId="urn:microsoft.com/office/officeart/2005/8/layout/process5"/>
    <dgm:cxn modelId="{0BB0D07F-CE5E-4FEF-807C-2174036BD5AC}" type="presParOf" srcId="{A466E7C3-1C55-4C00-B398-202D077ED8DE}" destId="{ECEB5727-971C-40E1-8B0E-D1599B9C6A61}" srcOrd="3" destOrd="0" presId="urn:microsoft.com/office/officeart/2005/8/layout/process5"/>
    <dgm:cxn modelId="{01ECE797-922F-4A61-A4F5-F363EF64946B}" type="presParOf" srcId="{ECEB5727-971C-40E1-8B0E-D1599B9C6A61}" destId="{CA489401-8E67-4FCE-821D-9BED6E018EDE}" srcOrd="0" destOrd="0" presId="urn:microsoft.com/office/officeart/2005/8/layout/process5"/>
    <dgm:cxn modelId="{B6603534-1788-4EA6-882C-5CA10ECEACD1}" type="presParOf" srcId="{A466E7C3-1C55-4C00-B398-202D077ED8DE}" destId="{4A8415E6-34AC-440A-97DD-DE3EE8499B0D}" srcOrd="4" destOrd="0" presId="urn:microsoft.com/office/officeart/2005/8/layout/process5"/>
    <dgm:cxn modelId="{C38D626D-7A49-40A0-AA13-8EFB12110719}" type="presParOf" srcId="{A466E7C3-1C55-4C00-B398-202D077ED8DE}" destId="{93E59BD5-6A49-4F2B-AE30-6565935A41D0}" srcOrd="5" destOrd="0" presId="urn:microsoft.com/office/officeart/2005/8/layout/process5"/>
    <dgm:cxn modelId="{6669E3E3-D45F-453F-8643-6946F9E9C6EE}" type="presParOf" srcId="{93E59BD5-6A49-4F2B-AE30-6565935A41D0}" destId="{5EF14C87-D42F-412B-94B0-227BEA3ADEA1}" srcOrd="0" destOrd="0" presId="urn:microsoft.com/office/officeart/2005/8/layout/process5"/>
    <dgm:cxn modelId="{14F96978-66DA-4C6E-B350-50B030531F1F}" type="presParOf" srcId="{A466E7C3-1C55-4C00-B398-202D077ED8DE}" destId="{0BC8573B-5615-4B6E-8D60-8AC0F0662237}" srcOrd="6" destOrd="0" presId="urn:microsoft.com/office/officeart/2005/8/layout/process5"/>
    <dgm:cxn modelId="{769D3F77-6373-4DB2-BBE5-38BB4CE7DD23}" type="presParOf" srcId="{A466E7C3-1C55-4C00-B398-202D077ED8DE}" destId="{F02302B4-6640-4A24-A6EE-46681466C5C2}" srcOrd="7" destOrd="0" presId="urn:microsoft.com/office/officeart/2005/8/layout/process5"/>
    <dgm:cxn modelId="{2C00CF1B-FED3-47B4-B5B5-37D2906E0D10}" type="presParOf" srcId="{F02302B4-6640-4A24-A6EE-46681466C5C2}" destId="{F2A4E7BB-87D2-4ADB-95FB-C6FE445C3826}" srcOrd="0" destOrd="0" presId="urn:microsoft.com/office/officeart/2005/8/layout/process5"/>
    <dgm:cxn modelId="{EEBD2C60-AA86-42D8-8916-442C2E556FBA}" type="presParOf" srcId="{A466E7C3-1C55-4C00-B398-202D077ED8DE}" destId="{9776DDE6-7CB6-4B99-8DF6-40C1090258CA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26DF9A-554F-4B70-89B7-4C56071FDC7A}">
      <dsp:nvSpPr>
        <dsp:cNvPr id="0" name=""/>
        <dsp:cNvSpPr/>
      </dsp:nvSpPr>
      <dsp:spPr>
        <a:xfrm>
          <a:off x="175432" y="94162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82569">
              <a:srgbClr val="DABCD2"/>
            </a:gs>
            <a:gs pos="57000">
              <a:srgbClr val="00B0F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幸福       碰碰車</a:t>
          </a:r>
          <a:endParaRPr lang="zh-TW" altLang="en-US" sz="4000" kern="1200" dirty="0"/>
        </a:p>
      </dsp:txBody>
      <dsp:txXfrm>
        <a:off x="223165" y="141895"/>
        <a:ext cx="2620721" cy="1534246"/>
      </dsp:txXfrm>
    </dsp:sp>
    <dsp:sp modelId="{2FFB68A7-59AA-4B93-BD70-595B92A05819}">
      <dsp:nvSpPr>
        <dsp:cNvPr id="0" name=""/>
        <dsp:cNvSpPr/>
      </dsp:nvSpPr>
      <dsp:spPr>
        <a:xfrm rot="21515609">
          <a:off x="3113318" y="526860"/>
          <a:ext cx="534446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82569">
              <a:srgbClr val="DABCD2"/>
            </a:gs>
            <a:gs pos="57000">
              <a:srgbClr val="00B0F0"/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113342" y="663551"/>
        <a:ext cx="374112" cy="404168"/>
      </dsp:txXfrm>
    </dsp:sp>
    <dsp:sp modelId="{C6FB5720-53AB-4267-956A-67398BB28DD4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93000">
              <a:srgbClr val="92D050"/>
            </a:gs>
            <a:gs pos="18000">
              <a:schemeClr val="accent1">
                <a:lumMod val="60000"/>
                <a:lumOff val="40000"/>
              </a:schemeClr>
            </a:gs>
            <a:gs pos="53000">
              <a:srgbClr val="FFFF0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迷你       卡丁車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ECEB5727-971C-40E1-8B0E-D1599B9C6A61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82569">
              <a:srgbClr val="92D050"/>
            </a:gs>
            <a:gs pos="57000">
              <a:srgbClr val="FFFF00"/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4A8415E6-34AC-440A-97DD-DE3EE8499B0D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82569">
              <a:srgbClr val="DABCD2"/>
            </a:gs>
            <a:gs pos="57000">
              <a:srgbClr val="00B0F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       星際飛車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93E59BD5-6A49-4F2B-AE30-6565935A41D0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55000">
              <a:srgbClr val="00B0F0"/>
            </a:gs>
            <a:gs pos="91000">
              <a:srgbClr val="DABCD2"/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0BC8573B-5615-4B6E-8D60-8AC0F0662237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82569">
              <a:srgbClr val="92D050"/>
            </a:gs>
            <a:gs pos="57000">
              <a:srgbClr val="FFFF0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F02302B4-6640-4A24-A6EE-46681466C5C2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82569">
              <a:srgbClr val="92D050"/>
            </a:gs>
            <a:gs pos="57000">
              <a:srgbClr val="FFFF00"/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9776DDE6-7CB6-4B99-8DF6-40C1090258CA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60000"/>
                <a:lumOff val="40000"/>
              </a:schemeClr>
            </a:gs>
            <a:gs pos="82569">
              <a:srgbClr val="DABCD2"/>
            </a:gs>
            <a:gs pos="57000">
              <a:srgbClr val="00B0F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8A45C-6861-477E-B9A3-4BECD5AD9AF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AA1A-CB12-479F-809B-31A7D70A4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265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8A45C-6861-477E-B9A3-4BECD5AD9AF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AA1A-CB12-479F-809B-31A7D70A4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0717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8A45C-6861-477E-B9A3-4BECD5AD9AF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AA1A-CB12-479F-809B-31A7D70A4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31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8A45C-6861-477E-B9A3-4BECD5AD9AF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AA1A-CB12-479F-809B-31A7D70A4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249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8A45C-6861-477E-B9A3-4BECD5AD9AF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AA1A-CB12-479F-809B-31A7D70A4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2924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8A45C-6861-477E-B9A3-4BECD5AD9AF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AA1A-CB12-479F-809B-31A7D70A4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1822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8A45C-6861-477E-B9A3-4BECD5AD9AF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AA1A-CB12-479F-809B-31A7D70A4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448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8A45C-6861-477E-B9A3-4BECD5AD9AF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AA1A-CB12-479F-809B-31A7D70A4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0134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8A45C-6861-477E-B9A3-4BECD5AD9AF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AA1A-CB12-479F-809B-31A7D70A4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541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8A45C-6861-477E-B9A3-4BECD5AD9AF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AA1A-CB12-479F-809B-31A7D70A4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0171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8A45C-6861-477E-B9A3-4BECD5AD9AF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AAA1A-CB12-479F-809B-31A7D70A4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4494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000">
              <a:srgbClr val="55C1E9"/>
            </a:gs>
            <a:gs pos="20000">
              <a:srgbClr val="FFFFFF"/>
            </a:gs>
            <a:gs pos="45000">
              <a:srgbClr val="89CE68"/>
            </a:gs>
            <a:gs pos="81000">
              <a:srgbClr val="DABCD2"/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8A45C-6861-477E-B9A3-4BECD5AD9AF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AAA1A-CB12-479F-809B-31A7D70A4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2588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366CC"/>
          </a:solidFill>
          <a:latin typeface="文鼎疊圓體" panose="020B0609010101010101" pitchFamily="49" charset="-120"/>
          <a:ea typeface="文鼎疊圓體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9966FF"/>
          </a:solidFill>
          <a:latin typeface="文鼎空疊圓" panose="020B0609010101010101" pitchFamily="49" charset="-120"/>
          <a:ea typeface="文鼎空疊圓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9966FF"/>
          </a:solidFill>
          <a:latin typeface="文鼎空疊圓" panose="020B0609010101010101" pitchFamily="49" charset="-120"/>
          <a:ea typeface="文鼎空疊圓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9966FF"/>
          </a:solidFill>
          <a:latin typeface="文鼎空疊圓" panose="020B0609010101010101" pitchFamily="49" charset="-120"/>
          <a:ea typeface="文鼎空疊圓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9966FF"/>
          </a:solidFill>
          <a:latin typeface="文鼎空疊圓" panose="020B0609010101010101" pitchFamily="49" charset="-120"/>
          <a:ea typeface="文鼎空疊圓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9966FF"/>
          </a:solidFill>
          <a:latin typeface="文鼎空疊圓" panose="020B0609010101010101" pitchFamily="49" charset="-120"/>
          <a:ea typeface="文鼎空疊圓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Default.asp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13016" y="2442755"/>
            <a:ext cx="6365967" cy="975768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410890" y="3523024"/>
            <a:ext cx="3370218" cy="957535"/>
          </a:xfrm>
        </p:spPr>
        <p:txBody>
          <a:bodyPr>
            <a:noAutofit/>
          </a:bodyPr>
          <a:lstStyle/>
          <a:p>
            <a:r>
              <a:rPr lang="zh-TW" altLang="en-US" sz="4000" dirty="0" smtClean="0"/>
              <a:t>作者</a:t>
            </a:r>
            <a:r>
              <a:rPr lang="en-US" altLang="zh-TW" sz="4000" dirty="0" smtClean="0"/>
              <a:t>:</a:t>
            </a:r>
            <a:r>
              <a:rPr lang="zh-TW" altLang="en-US" sz="4000" dirty="0" smtClean="0"/>
              <a:t>晏晏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71142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19848" y="286748"/>
            <a:ext cx="2543992" cy="1163230"/>
          </a:xfrm>
        </p:spPr>
        <p:txBody>
          <a:bodyPr>
            <a:normAutofit/>
          </a:bodyPr>
          <a:lstStyle/>
          <a:p>
            <a:r>
              <a:rPr lang="zh-TW" altLang="en-US" sz="7200" dirty="0" smtClean="0"/>
              <a:t>規</a:t>
            </a:r>
            <a:r>
              <a:rPr lang="zh-TW" altLang="en-US" sz="7200" dirty="0"/>
              <a:t>劃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95138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725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9876376"/>
              </p:ext>
            </p:extLst>
          </p:nvPr>
        </p:nvGraphicFramePr>
        <p:xfrm>
          <a:off x="924793" y="1565564"/>
          <a:ext cx="10342414" cy="471608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7945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47945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47945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47945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47945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47945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465660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4210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文鼎粗圓" panose="020B0609010101010101" pitchFamily="49" charset="-120"/>
                        <a:ea typeface="文鼎粗圓" panose="020B0609010101010101" pitchFamily="49" charset="-120"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文鼎粗圓" panose="020B0609010101010101" pitchFamily="49" charset="-120"/>
                        <a:ea typeface="文鼎粗圓" panose="020B0609010101010101" pitchFamily="49" charset="-120"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</a:br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文鼎粗圓" panose="020B0609010101010101" pitchFamily="49" charset="-120"/>
                        <a:ea typeface="文鼎粗圓" panose="020B0609010101010101" pitchFamily="49" charset="-120"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</a:br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文鼎粗圓" panose="020B0609010101010101" pitchFamily="49" charset="-120"/>
                        <a:ea typeface="文鼎粗圓" panose="020B0609010101010101" pitchFamily="49" charset="-120"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</a:br>
                      <a:r>
                        <a:rPr lang="en-US" altLang="zh-TW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(</a:t>
                      </a:r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夏季開放</a:t>
                      </a:r>
                      <a:r>
                        <a:rPr lang="en-US" altLang="zh-TW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)</a:t>
                      </a:r>
                      <a:br>
                        <a:rPr lang="en-US" altLang="zh-TW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</a:br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文鼎粗圓" panose="020B0609010101010101" pitchFamily="49" charset="-120"/>
                        <a:ea typeface="文鼎粗圓" panose="020B0609010101010101" pitchFamily="49" charset="-12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882602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文鼎粗圓" panose="020B0609010101010101" pitchFamily="49" charset="-120"/>
                        <a:ea typeface="文鼎粗圓" panose="020B0609010101010101" pitchFamily="49" charset="-12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  <a:latin typeface="文鼎粗圓" panose="020B0609010101010101" pitchFamily="49" charset="-120"/>
                        <a:ea typeface="文鼎粗圓" panose="020B0609010101010101" pitchFamily="49" charset="-12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文鼎粗圓" panose="020B0609010101010101" pitchFamily="49" charset="-120"/>
                        <a:ea typeface="文鼎粗圓" panose="020B0609010101010101" pitchFamily="49" charset="-120"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6838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票價</a:t>
                      </a:r>
                      <a:b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</a:br>
                      <a:r>
                        <a:rPr lang="en-US" altLang="zh-TW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(</a:t>
                      </a:r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元，含稅</a:t>
                      </a:r>
                      <a:r>
                        <a:rPr lang="en-US" altLang="zh-TW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30</a:t>
                      </a:r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人</a:t>
                      </a:r>
                      <a:r>
                        <a:rPr lang="en-US" altLang="zh-TW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(</a:t>
                      </a:r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含</a:t>
                      </a:r>
                      <a:r>
                        <a:rPr lang="en-US" altLang="zh-TW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)</a:t>
                      </a:r>
                      <a:br>
                        <a:rPr lang="en-US" altLang="zh-TW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</a:br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以上</a:t>
                      </a:r>
                      <a:r>
                        <a:rPr lang="en-US" altLang="zh-TW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7</a:t>
                      </a:r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30 (7</a:t>
                      </a:r>
                      <a:r>
                        <a:rPr lang="zh-TW" altLang="en-US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項</a:t>
                      </a:r>
                      <a:r>
                        <a:rPr lang="en-US" altLang="zh-TW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252299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  <a:latin typeface="文鼎粗圓" panose="020B0609010101010101" pitchFamily="49" charset="-120"/>
                          <a:ea typeface="文鼎粗圓" panose="020B0609010101010101" pitchFamily="49" charset="-120"/>
                        </a:rPr>
                        <a:t>)</a:t>
                      </a:r>
                      <a:endParaRPr lang="en-US" altLang="zh-TW" dirty="0">
                        <a:effectLst/>
                        <a:latin typeface="文鼎粗圓" panose="020B0609010101010101" pitchFamily="49" charset="-120"/>
                        <a:ea typeface="文鼎粗圓" panose="020B0609010101010101" pitchFamily="49" charset="-120"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893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摩天輪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00850" y="2566308"/>
            <a:ext cx="4552950" cy="3414713"/>
          </a:xfrm>
          <a:prstGeom prst="rect">
            <a:avLst/>
          </a:prstGeom>
          <a:ln w="127000" cap="rnd">
            <a:solidFill>
              <a:srgbClr val="DABCD2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內容版面配置區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</a:t>
            </a:r>
          </a:p>
        </p:txBody>
      </p:sp>
    </p:spTree>
    <p:extLst>
      <p:ext uri="{BB962C8B-B14F-4D97-AF65-F5344CB8AC3E}">
        <p14:creationId xmlns:p14="http://schemas.microsoft.com/office/powerpoint/2010/main" val="180437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銀河號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</a:t>
            </a:r>
          </a:p>
        </p:txBody>
      </p:sp>
      <p:pic>
        <p:nvPicPr>
          <p:cNvPr id="1026" name="Picture 2" descr="銀河號(單軌列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988" y="2415788"/>
            <a:ext cx="4805892" cy="360441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0070C0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08424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314" y="1851751"/>
            <a:ext cx="10515600" cy="4351338"/>
          </a:xfrm>
        </p:spPr>
        <p:txBody>
          <a:bodyPr/>
          <a:lstStyle/>
          <a:p>
            <a:r>
              <a:rPr lang="zh-TW" altLang="en-US" dirty="0"/>
              <a:t>兒童</a:t>
            </a:r>
            <a:r>
              <a:rPr lang="zh-TW" altLang="en-US" dirty="0" smtClean="0"/>
              <a:t>新樂園  </a:t>
            </a:r>
            <a:r>
              <a:rPr lang="en-US" altLang="zh-TW" dirty="0" smtClean="0">
                <a:hlinkClick r:id="rId2"/>
              </a:rPr>
              <a:t>https</a:t>
            </a:r>
            <a:r>
              <a:rPr lang="en-US" altLang="zh-TW" dirty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www.tcap.taipei/Default.aspx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8176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31620" y="1203280"/>
            <a:ext cx="9114609" cy="532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19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黃橙色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168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文鼎空疊圓</vt:lpstr>
      <vt:lpstr>文鼎粗圓</vt:lpstr>
      <vt:lpstr>文鼎疊圓體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摩天輪</vt:lpstr>
      <vt:lpstr>銀河號</vt:lpstr>
      <vt:lpstr>資料來源</vt:lpstr>
      <vt:lpstr>兒童新樂園微電影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2022-12-26T05:57:34Z</dcterms:created>
  <dcterms:modified xsi:type="dcterms:W3CDTF">2023-01-16T06:09:59Z</dcterms:modified>
</cp:coreProperties>
</file>