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FD599E-7BF1-4798-864A-A587BB9C2F62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5FD3E385-EA27-4C9F-9A9A-9FE8B1362E7D}">
      <dgm:prSet phldrT="[文字]"/>
      <dgm:spPr/>
      <dgm:t>
        <a:bodyPr/>
        <a:lstStyle/>
        <a:p>
          <a:r>
            <a:rPr lang="zh-TW" altLang="en-US" dirty="0" smtClean="0"/>
            <a:t>小小水樂園</a:t>
          </a:r>
          <a:endParaRPr lang="zh-TW" altLang="en-US" dirty="0"/>
        </a:p>
      </dgm:t>
    </dgm:pt>
    <dgm:pt modelId="{2ED50F73-5E04-4EDF-B410-9799C2490A5A}" type="parTrans" cxnId="{7D6E845E-20D2-4BB0-B935-F1557A79D73C}">
      <dgm:prSet/>
      <dgm:spPr/>
      <dgm:t>
        <a:bodyPr/>
        <a:lstStyle/>
        <a:p>
          <a:endParaRPr lang="zh-TW" altLang="en-US"/>
        </a:p>
      </dgm:t>
    </dgm:pt>
    <dgm:pt modelId="{F04EEBC6-1A0B-4FAC-B6F7-5B4DD6BD584E}" type="sibTrans" cxnId="{7D6E845E-20D2-4BB0-B935-F1557A79D73C}">
      <dgm:prSet/>
      <dgm:spPr/>
      <dgm:t>
        <a:bodyPr/>
        <a:lstStyle/>
        <a:p>
          <a:endParaRPr lang="zh-TW" altLang="en-US"/>
        </a:p>
      </dgm:t>
    </dgm:pt>
    <dgm:pt modelId="{8140506A-EAA0-434A-A2EB-4A1189958DF8}">
      <dgm:prSet phldrT="[文字]"/>
      <dgm:spPr/>
      <dgm:t>
        <a:bodyPr/>
        <a:lstStyle/>
        <a:p>
          <a:r>
            <a:rPr lang="zh-TW" altLang="en-US" dirty="0" smtClean="0"/>
            <a:t>摩 天輪</a:t>
          </a:r>
          <a:endParaRPr lang="zh-TW" altLang="en-US" dirty="0"/>
        </a:p>
      </dgm:t>
    </dgm:pt>
    <dgm:pt modelId="{8CD8B5E6-7442-400E-A34E-52BA440790F5}" type="parTrans" cxnId="{2A4671AB-351E-4CE0-9562-0E50074E1914}">
      <dgm:prSet/>
      <dgm:spPr/>
      <dgm:t>
        <a:bodyPr/>
        <a:lstStyle/>
        <a:p>
          <a:endParaRPr lang="zh-TW" altLang="en-US"/>
        </a:p>
      </dgm:t>
    </dgm:pt>
    <dgm:pt modelId="{2F10E4B8-28DC-4089-9383-45B69DA5D9B9}" type="sibTrans" cxnId="{2A4671AB-351E-4CE0-9562-0E50074E1914}">
      <dgm:prSet/>
      <dgm:spPr/>
      <dgm:t>
        <a:bodyPr/>
        <a:lstStyle/>
        <a:p>
          <a:endParaRPr lang="zh-TW" altLang="en-US"/>
        </a:p>
      </dgm:t>
    </dgm:pt>
    <dgm:pt modelId="{6376DE6A-BA06-40DE-A323-5798C0E7CBEE}">
      <dgm:prSet phldrT="[文字]"/>
      <dgm:spPr/>
      <dgm:t>
        <a:bodyPr/>
        <a:lstStyle/>
        <a:p>
          <a:r>
            <a:rPr lang="zh-TW" altLang="en-US" dirty="0" smtClean="0"/>
            <a:t>銀河號</a:t>
          </a:r>
          <a:endParaRPr lang="zh-TW" altLang="en-US" dirty="0"/>
        </a:p>
      </dgm:t>
    </dgm:pt>
    <dgm:pt modelId="{AA72743A-B525-437C-83F0-B6FDC6558440}" type="parTrans" cxnId="{7EB2F392-277B-40DF-9DAB-DA4CB228A151}">
      <dgm:prSet/>
      <dgm:spPr/>
      <dgm:t>
        <a:bodyPr/>
        <a:lstStyle/>
        <a:p>
          <a:endParaRPr lang="zh-TW" altLang="en-US"/>
        </a:p>
      </dgm:t>
    </dgm:pt>
    <dgm:pt modelId="{E451335B-95A3-494C-A526-E003C86131C5}" type="sibTrans" cxnId="{7EB2F392-277B-40DF-9DAB-DA4CB228A151}">
      <dgm:prSet/>
      <dgm:spPr/>
      <dgm:t>
        <a:bodyPr/>
        <a:lstStyle/>
        <a:p>
          <a:endParaRPr lang="zh-TW" altLang="en-US"/>
        </a:p>
      </dgm:t>
    </dgm:pt>
    <dgm:pt modelId="{96AFB6D7-E7AA-47E0-9999-34398AFDFDD1}">
      <dgm:prSet phldrT="[文字]"/>
      <dgm:spPr/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B2290FA9-CB25-433A-B8FE-DB5C1BB749D4}" type="parTrans" cxnId="{601D3FF1-BFD0-45A5-B337-C1D61F06BB68}">
      <dgm:prSet/>
      <dgm:spPr/>
      <dgm:t>
        <a:bodyPr/>
        <a:lstStyle/>
        <a:p>
          <a:endParaRPr lang="zh-TW" altLang="en-US"/>
        </a:p>
      </dgm:t>
    </dgm:pt>
    <dgm:pt modelId="{158ECE34-D7E0-4056-BE68-D342359D1850}" type="sibTrans" cxnId="{601D3FF1-BFD0-45A5-B337-C1D61F06BB68}">
      <dgm:prSet/>
      <dgm:spPr/>
      <dgm:t>
        <a:bodyPr/>
        <a:lstStyle/>
        <a:p>
          <a:endParaRPr lang="zh-TW" altLang="en-US"/>
        </a:p>
      </dgm:t>
    </dgm:pt>
    <dgm:pt modelId="{2EA09356-590E-4F2A-9FBA-7679B7A6E370}">
      <dgm:prSet phldrT="[文字]"/>
      <dgm:spPr/>
      <dgm:t>
        <a:bodyPr/>
        <a:lstStyle/>
        <a:p>
          <a:r>
            <a:rPr lang="zh-TW" altLang="en-US" dirty="0" smtClean="0"/>
            <a:t>                                                                                                                                                                                回家</a:t>
          </a:r>
          <a:endParaRPr lang="zh-TW" altLang="en-US" dirty="0"/>
        </a:p>
      </dgm:t>
    </dgm:pt>
    <dgm:pt modelId="{2DE834DE-DF2D-45C2-B74D-1F65CB74B8CD}" type="parTrans" cxnId="{B60A416C-5003-412D-BF2C-6B0AEF59FDFF}">
      <dgm:prSet/>
      <dgm:spPr/>
    </dgm:pt>
    <dgm:pt modelId="{EA97791E-B438-4EE8-85DA-C4341F6815A5}" type="sibTrans" cxnId="{B60A416C-5003-412D-BF2C-6B0AEF59FDFF}">
      <dgm:prSet/>
      <dgm:spPr/>
    </dgm:pt>
    <dgm:pt modelId="{3ED41AF0-A562-45EC-A083-34DA48F554D4}">
      <dgm:prSet phldrT="[文字]"/>
      <dgm:spPr/>
      <dgm:t>
        <a:bodyPr/>
        <a:lstStyle/>
        <a:p>
          <a:r>
            <a:rPr lang="zh-TW" altLang="en-US" dirty="0" smtClean="0"/>
            <a:t>海洋總動員</a:t>
          </a:r>
          <a:endParaRPr lang="zh-TW" altLang="en-US" dirty="0"/>
        </a:p>
      </dgm:t>
    </dgm:pt>
    <dgm:pt modelId="{D85DD816-1D1F-4808-B08B-A1A5EE49845F}" type="parTrans" cxnId="{00B6752D-7EC7-490D-BD7C-D6D5165CCD61}">
      <dgm:prSet/>
      <dgm:spPr/>
    </dgm:pt>
    <dgm:pt modelId="{1C046938-2331-4876-B6F7-2A69BA3CD755}" type="sibTrans" cxnId="{00B6752D-7EC7-490D-BD7C-D6D5165CCD61}">
      <dgm:prSet/>
      <dgm:spPr/>
      <dgm:t>
        <a:bodyPr/>
        <a:lstStyle/>
        <a:p>
          <a:endParaRPr lang="zh-TW" altLang="en-US"/>
        </a:p>
      </dgm:t>
    </dgm:pt>
    <dgm:pt modelId="{0F333060-7B17-4B0C-A0FB-54A3D6C93665}" type="pres">
      <dgm:prSet presAssocID="{59FD599E-7BF1-4798-864A-A587BB9C2F6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B30042E9-EC4C-4ED0-91EA-F550EFBC0696}" type="pres">
      <dgm:prSet presAssocID="{5FD3E385-EA27-4C9F-9A9A-9FE8B1362E7D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1DD852A-39E0-4B7F-AE78-2EB316D7E6A4}" type="pres">
      <dgm:prSet presAssocID="{F04EEBC6-1A0B-4FAC-B6F7-5B4DD6BD584E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046CFDDC-9F85-4E80-8CD4-6168F6014D6B}" type="pres">
      <dgm:prSet presAssocID="{F04EEBC6-1A0B-4FAC-B6F7-5B4DD6BD584E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29C03215-C4F6-42D9-BE65-1265305A766C}" type="pres">
      <dgm:prSet presAssocID="{8140506A-EAA0-434A-A2EB-4A1189958DF8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3C378CC-4438-45E3-996E-C95C42661C1C}" type="pres">
      <dgm:prSet presAssocID="{2F10E4B8-28DC-4089-9383-45B69DA5D9B9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9E40E73A-6941-48EB-B339-781975F38549}" type="pres">
      <dgm:prSet presAssocID="{2F10E4B8-28DC-4089-9383-45B69DA5D9B9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19957842-44D1-4DE0-9FE6-939600F4A1C7}" type="pres">
      <dgm:prSet presAssocID="{6376DE6A-BA06-40DE-A323-5798C0E7CBEE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1B90441-5A73-4354-A2AE-81AB95F269DF}" type="pres">
      <dgm:prSet presAssocID="{E451335B-95A3-494C-A526-E003C86131C5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422500D5-17C0-4617-A8FC-79AF7C073A50}" type="pres">
      <dgm:prSet presAssocID="{E451335B-95A3-494C-A526-E003C86131C5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D8D8E4AF-7BA7-4D9A-A7AE-66511BBB6F4F}" type="pres">
      <dgm:prSet presAssocID="{96AFB6D7-E7AA-47E0-9999-34398AFDFDD1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B8AC806-41A6-4C0E-A7B9-DCE6448B51F3}" type="pres">
      <dgm:prSet presAssocID="{158ECE34-D7E0-4056-BE68-D342359D1850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A7DF16A2-F7DA-47DF-8E8A-A919FC2C4B40}" type="pres">
      <dgm:prSet presAssocID="{158ECE34-D7E0-4056-BE68-D342359D1850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02F0BDEE-76B7-484F-B1DA-18D4170D4773}" type="pres">
      <dgm:prSet presAssocID="{3ED41AF0-A562-45EC-A083-34DA48F554D4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9D220E0-5D1C-4344-B2D4-3DE7DA269554}" type="pres">
      <dgm:prSet presAssocID="{1C046938-2331-4876-B6F7-2A69BA3CD755}" presName="sibTrans" presStyleLbl="sibTrans2D1" presStyleIdx="4" presStyleCnt="5"/>
      <dgm:spPr/>
      <dgm:t>
        <a:bodyPr/>
        <a:lstStyle/>
        <a:p>
          <a:endParaRPr lang="zh-TW" altLang="en-US"/>
        </a:p>
      </dgm:t>
    </dgm:pt>
    <dgm:pt modelId="{EAEE7932-10F5-4B96-9A97-1B396AF446CB}" type="pres">
      <dgm:prSet presAssocID="{1C046938-2331-4876-B6F7-2A69BA3CD755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  <dgm:pt modelId="{D208F761-56F9-409C-8ECF-2E0404C3D27B}" type="pres">
      <dgm:prSet presAssocID="{2EA09356-590E-4F2A-9FBA-7679B7A6E370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7D6E845E-20D2-4BB0-B935-F1557A79D73C}" srcId="{59FD599E-7BF1-4798-864A-A587BB9C2F62}" destId="{5FD3E385-EA27-4C9F-9A9A-9FE8B1362E7D}" srcOrd="0" destOrd="0" parTransId="{2ED50F73-5E04-4EDF-B410-9799C2490A5A}" sibTransId="{F04EEBC6-1A0B-4FAC-B6F7-5B4DD6BD584E}"/>
    <dgm:cxn modelId="{68EA5294-1B2D-454F-99D5-EAA8279C5F0C}" type="presOf" srcId="{3ED41AF0-A562-45EC-A083-34DA48F554D4}" destId="{02F0BDEE-76B7-484F-B1DA-18D4170D4773}" srcOrd="0" destOrd="0" presId="urn:microsoft.com/office/officeart/2005/8/layout/process5"/>
    <dgm:cxn modelId="{4E341778-5C3C-4A8F-BEC7-335ADE9B85DA}" type="presOf" srcId="{F04EEBC6-1A0B-4FAC-B6F7-5B4DD6BD584E}" destId="{046CFDDC-9F85-4E80-8CD4-6168F6014D6B}" srcOrd="1" destOrd="0" presId="urn:microsoft.com/office/officeart/2005/8/layout/process5"/>
    <dgm:cxn modelId="{27553DB7-5597-43D4-A00F-84512C39D445}" type="presOf" srcId="{2EA09356-590E-4F2A-9FBA-7679B7A6E370}" destId="{D208F761-56F9-409C-8ECF-2E0404C3D27B}" srcOrd="0" destOrd="0" presId="urn:microsoft.com/office/officeart/2005/8/layout/process5"/>
    <dgm:cxn modelId="{4B866A6C-1A8A-4AB6-A70B-9181E1BA527C}" type="presOf" srcId="{2F10E4B8-28DC-4089-9383-45B69DA5D9B9}" destId="{9E40E73A-6941-48EB-B339-781975F38549}" srcOrd="1" destOrd="0" presId="urn:microsoft.com/office/officeart/2005/8/layout/process5"/>
    <dgm:cxn modelId="{7EB2F392-277B-40DF-9DAB-DA4CB228A151}" srcId="{59FD599E-7BF1-4798-864A-A587BB9C2F62}" destId="{6376DE6A-BA06-40DE-A323-5798C0E7CBEE}" srcOrd="2" destOrd="0" parTransId="{AA72743A-B525-437C-83F0-B6FDC6558440}" sibTransId="{E451335B-95A3-494C-A526-E003C86131C5}"/>
    <dgm:cxn modelId="{A0F9C831-5447-418C-AC9A-02A8EDB76FF1}" type="presOf" srcId="{1C046938-2331-4876-B6F7-2A69BA3CD755}" destId="{EAEE7932-10F5-4B96-9A97-1B396AF446CB}" srcOrd="1" destOrd="0" presId="urn:microsoft.com/office/officeart/2005/8/layout/process5"/>
    <dgm:cxn modelId="{C671C042-6688-4309-BAD5-76745AD7E6CB}" type="presOf" srcId="{158ECE34-D7E0-4056-BE68-D342359D1850}" destId="{BB8AC806-41A6-4C0E-A7B9-DCE6448B51F3}" srcOrd="0" destOrd="0" presId="urn:microsoft.com/office/officeart/2005/8/layout/process5"/>
    <dgm:cxn modelId="{57EBF4D7-25F4-496E-B265-872DFC31DE17}" type="presOf" srcId="{2F10E4B8-28DC-4089-9383-45B69DA5D9B9}" destId="{43C378CC-4438-45E3-996E-C95C42661C1C}" srcOrd="0" destOrd="0" presId="urn:microsoft.com/office/officeart/2005/8/layout/process5"/>
    <dgm:cxn modelId="{4A575C38-E638-46C2-BE0E-E4065EC65187}" type="presOf" srcId="{5FD3E385-EA27-4C9F-9A9A-9FE8B1362E7D}" destId="{B30042E9-EC4C-4ED0-91EA-F550EFBC0696}" srcOrd="0" destOrd="0" presId="urn:microsoft.com/office/officeart/2005/8/layout/process5"/>
    <dgm:cxn modelId="{2A4671AB-351E-4CE0-9562-0E50074E1914}" srcId="{59FD599E-7BF1-4798-864A-A587BB9C2F62}" destId="{8140506A-EAA0-434A-A2EB-4A1189958DF8}" srcOrd="1" destOrd="0" parTransId="{8CD8B5E6-7442-400E-A34E-52BA440790F5}" sibTransId="{2F10E4B8-28DC-4089-9383-45B69DA5D9B9}"/>
    <dgm:cxn modelId="{6A8A3854-13B8-4776-BF5E-5614247C0A69}" type="presOf" srcId="{1C046938-2331-4876-B6F7-2A69BA3CD755}" destId="{A9D220E0-5D1C-4344-B2D4-3DE7DA269554}" srcOrd="0" destOrd="0" presId="urn:microsoft.com/office/officeart/2005/8/layout/process5"/>
    <dgm:cxn modelId="{5B017EDF-6E68-4E39-8E9C-101849B8527D}" type="presOf" srcId="{6376DE6A-BA06-40DE-A323-5798C0E7CBEE}" destId="{19957842-44D1-4DE0-9FE6-939600F4A1C7}" srcOrd="0" destOrd="0" presId="urn:microsoft.com/office/officeart/2005/8/layout/process5"/>
    <dgm:cxn modelId="{601D3FF1-BFD0-45A5-B337-C1D61F06BB68}" srcId="{59FD599E-7BF1-4798-864A-A587BB9C2F62}" destId="{96AFB6D7-E7AA-47E0-9999-34398AFDFDD1}" srcOrd="3" destOrd="0" parTransId="{B2290FA9-CB25-433A-B8FE-DB5C1BB749D4}" sibTransId="{158ECE34-D7E0-4056-BE68-D342359D1850}"/>
    <dgm:cxn modelId="{00B6752D-7EC7-490D-BD7C-D6D5165CCD61}" srcId="{59FD599E-7BF1-4798-864A-A587BB9C2F62}" destId="{3ED41AF0-A562-45EC-A083-34DA48F554D4}" srcOrd="4" destOrd="0" parTransId="{D85DD816-1D1F-4808-B08B-A1A5EE49845F}" sibTransId="{1C046938-2331-4876-B6F7-2A69BA3CD755}"/>
    <dgm:cxn modelId="{FB49B19E-7684-4377-A3BB-F72517FCCC5D}" type="presOf" srcId="{8140506A-EAA0-434A-A2EB-4A1189958DF8}" destId="{29C03215-C4F6-42D9-BE65-1265305A766C}" srcOrd="0" destOrd="0" presId="urn:microsoft.com/office/officeart/2005/8/layout/process5"/>
    <dgm:cxn modelId="{B60A416C-5003-412D-BF2C-6B0AEF59FDFF}" srcId="{59FD599E-7BF1-4798-864A-A587BB9C2F62}" destId="{2EA09356-590E-4F2A-9FBA-7679B7A6E370}" srcOrd="5" destOrd="0" parTransId="{2DE834DE-DF2D-45C2-B74D-1F65CB74B8CD}" sibTransId="{EA97791E-B438-4EE8-85DA-C4341F6815A5}"/>
    <dgm:cxn modelId="{FE060217-42E4-4C6A-B4A3-355B16EE1F7F}" type="presOf" srcId="{F04EEBC6-1A0B-4FAC-B6F7-5B4DD6BD584E}" destId="{F1DD852A-39E0-4B7F-AE78-2EB316D7E6A4}" srcOrd="0" destOrd="0" presId="urn:microsoft.com/office/officeart/2005/8/layout/process5"/>
    <dgm:cxn modelId="{A5536C20-2EDE-44D7-9A3E-26C0CB099CD1}" type="presOf" srcId="{E451335B-95A3-494C-A526-E003C86131C5}" destId="{A1B90441-5A73-4354-A2AE-81AB95F269DF}" srcOrd="0" destOrd="0" presId="urn:microsoft.com/office/officeart/2005/8/layout/process5"/>
    <dgm:cxn modelId="{62CDF9EF-2E60-499C-8B44-36F8F2651E5D}" type="presOf" srcId="{59FD599E-7BF1-4798-864A-A587BB9C2F62}" destId="{0F333060-7B17-4B0C-A0FB-54A3D6C93665}" srcOrd="0" destOrd="0" presId="urn:microsoft.com/office/officeart/2005/8/layout/process5"/>
    <dgm:cxn modelId="{3E3830BF-3464-4AB7-B183-EF9731977DBF}" type="presOf" srcId="{158ECE34-D7E0-4056-BE68-D342359D1850}" destId="{A7DF16A2-F7DA-47DF-8E8A-A919FC2C4B40}" srcOrd="1" destOrd="0" presId="urn:microsoft.com/office/officeart/2005/8/layout/process5"/>
    <dgm:cxn modelId="{77EA5F9E-431C-4152-9788-17FF67F03419}" type="presOf" srcId="{96AFB6D7-E7AA-47E0-9999-34398AFDFDD1}" destId="{D8D8E4AF-7BA7-4D9A-A7AE-66511BBB6F4F}" srcOrd="0" destOrd="0" presId="urn:microsoft.com/office/officeart/2005/8/layout/process5"/>
    <dgm:cxn modelId="{AC03C77F-438E-445C-AEE3-04C81171E4A5}" type="presOf" srcId="{E451335B-95A3-494C-A526-E003C86131C5}" destId="{422500D5-17C0-4617-A8FC-79AF7C073A50}" srcOrd="1" destOrd="0" presId="urn:microsoft.com/office/officeart/2005/8/layout/process5"/>
    <dgm:cxn modelId="{422A27BF-4AE9-47D4-9144-4D877EDFFF2D}" type="presParOf" srcId="{0F333060-7B17-4B0C-A0FB-54A3D6C93665}" destId="{B30042E9-EC4C-4ED0-91EA-F550EFBC0696}" srcOrd="0" destOrd="0" presId="urn:microsoft.com/office/officeart/2005/8/layout/process5"/>
    <dgm:cxn modelId="{2B457AD6-B9D7-4913-AD02-5948B17C085E}" type="presParOf" srcId="{0F333060-7B17-4B0C-A0FB-54A3D6C93665}" destId="{F1DD852A-39E0-4B7F-AE78-2EB316D7E6A4}" srcOrd="1" destOrd="0" presId="urn:microsoft.com/office/officeart/2005/8/layout/process5"/>
    <dgm:cxn modelId="{358FA590-F4D4-411B-A3EE-90C30F143F3E}" type="presParOf" srcId="{F1DD852A-39E0-4B7F-AE78-2EB316D7E6A4}" destId="{046CFDDC-9F85-4E80-8CD4-6168F6014D6B}" srcOrd="0" destOrd="0" presId="urn:microsoft.com/office/officeart/2005/8/layout/process5"/>
    <dgm:cxn modelId="{7861E934-2000-4B96-BF2E-FC097FF9E1D5}" type="presParOf" srcId="{0F333060-7B17-4B0C-A0FB-54A3D6C93665}" destId="{29C03215-C4F6-42D9-BE65-1265305A766C}" srcOrd="2" destOrd="0" presId="urn:microsoft.com/office/officeart/2005/8/layout/process5"/>
    <dgm:cxn modelId="{F83A0273-7025-4E0D-8C1C-CCD562B8D75C}" type="presParOf" srcId="{0F333060-7B17-4B0C-A0FB-54A3D6C93665}" destId="{43C378CC-4438-45E3-996E-C95C42661C1C}" srcOrd="3" destOrd="0" presId="urn:microsoft.com/office/officeart/2005/8/layout/process5"/>
    <dgm:cxn modelId="{2649F128-0487-4729-9F1E-598903737198}" type="presParOf" srcId="{43C378CC-4438-45E3-996E-C95C42661C1C}" destId="{9E40E73A-6941-48EB-B339-781975F38549}" srcOrd="0" destOrd="0" presId="urn:microsoft.com/office/officeart/2005/8/layout/process5"/>
    <dgm:cxn modelId="{50E52C2F-304A-4A99-B1D4-DFB1EC2DB73C}" type="presParOf" srcId="{0F333060-7B17-4B0C-A0FB-54A3D6C93665}" destId="{19957842-44D1-4DE0-9FE6-939600F4A1C7}" srcOrd="4" destOrd="0" presId="urn:microsoft.com/office/officeart/2005/8/layout/process5"/>
    <dgm:cxn modelId="{29DAAC77-31CF-4926-8A5F-EB935F00123E}" type="presParOf" srcId="{0F333060-7B17-4B0C-A0FB-54A3D6C93665}" destId="{A1B90441-5A73-4354-A2AE-81AB95F269DF}" srcOrd="5" destOrd="0" presId="urn:microsoft.com/office/officeart/2005/8/layout/process5"/>
    <dgm:cxn modelId="{A3602E28-0839-41E0-8E94-76761FD0039B}" type="presParOf" srcId="{A1B90441-5A73-4354-A2AE-81AB95F269DF}" destId="{422500D5-17C0-4617-A8FC-79AF7C073A50}" srcOrd="0" destOrd="0" presId="urn:microsoft.com/office/officeart/2005/8/layout/process5"/>
    <dgm:cxn modelId="{FD04390D-935B-4717-888A-2CF1B1FC7000}" type="presParOf" srcId="{0F333060-7B17-4B0C-A0FB-54A3D6C93665}" destId="{D8D8E4AF-7BA7-4D9A-A7AE-66511BBB6F4F}" srcOrd="6" destOrd="0" presId="urn:microsoft.com/office/officeart/2005/8/layout/process5"/>
    <dgm:cxn modelId="{20AD3AB1-9DA4-4296-83CD-DD81F442EDAA}" type="presParOf" srcId="{0F333060-7B17-4B0C-A0FB-54A3D6C93665}" destId="{BB8AC806-41A6-4C0E-A7B9-DCE6448B51F3}" srcOrd="7" destOrd="0" presId="urn:microsoft.com/office/officeart/2005/8/layout/process5"/>
    <dgm:cxn modelId="{186215E1-6A2A-4DE4-BB26-C078B672ACE2}" type="presParOf" srcId="{BB8AC806-41A6-4C0E-A7B9-DCE6448B51F3}" destId="{A7DF16A2-F7DA-47DF-8E8A-A919FC2C4B40}" srcOrd="0" destOrd="0" presId="urn:microsoft.com/office/officeart/2005/8/layout/process5"/>
    <dgm:cxn modelId="{D819A434-7870-443B-96DF-674B4C6A5B3B}" type="presParOf" srcId="{0F333060-7B17-4B0C-A0FB-54A3D6C93665}" destId="{02F0BDEE-76B7-484F-B1DA-18D4170D4773}" srcOrd="8" destOrd="0" presId="urn:microsoft.com/office/officeart/2005/8/layout/process5"/>
    <dgm:cxn modelId="{8A15B371-DD23-4989-B60D-B55D816C10EB}" type="presParOf" srcId="{0F333060-7B17-4B0C-A0FB-54A3D6C93665}" destId="{A9D220E0-5D1C-4344-B2D4-3DE7DA269554}" srcOrd="9" destOrd="0" presId="urn:microsoft.com/office/officeart/2005/8/layout/process5"/>
    <dgm:cxn modelId="{2EDC5980-49F3-4AE6-805F-8A3384CD2A42}" type="presParOf" srcId="{A9D220E0-5D1C-4344-B2D4-3DE7DA269554}" destId="{EAEE7932-10F5-4B96-9A97-1B396AF446CB}" srcOrd="0" destOrd="0" presId="urn:microsoft.com/office/officeart/2005/8/layout/process5"/>
    <dgm:cxn modelId="{F9B8B84B-FB6F-45EA-851C-EBA33A793AFD}" type="presParOf" srcId="{0F333060-7B17-4B0C-A0FB-54A3D6C93665}" destId="{D208F761-56F9-409C-8ECF-2E0404C3D27B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0042E9-EC4C-4ED0-91EA-F550EFBC0696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小小水樂園</a:t>
          </a:r>
          <a:endParaRPr lang="zh-TW" altLang="en-US" sz="4000" kern="1200" dirty="0"/>
        </a:p>
      </dsp:txBody>
      <dsp:txXfrm>
        <a:off x="144776" y="50451"/>
        <a:ext cx="2620721" cy="1534246"/>
      </dsp:txXfrm>
    </dsp:sp>
    <dsp:sp modelId="{F1DD852A-39E0-4B7F-AE78-2EB316D7E6A4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5" y="615490"/>
        <a:ext cx="403082" cy="404168"/>
      </dsp:txXfrm>
    </dsp:sp>
    <dsp:sp modelId="{29C03215-C4F6-42D9-BE65-1265305A766C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摩 天輪</a:t>
          </a:r>
          <a:endParaRPr lang="zh-TW" altLang="en-US" sz="4000" kern="1200" dirty="0"/>
        </a:p>
      </dsp:txBody>
      <dsp:txXfrm>
        <a:off x="3947439" y="50451"/>
        <a:ext cx="2620721" cy="1534246"/>
      </dsp:txXfrm>
    </dsp:sp>
    <dsp:sp modelId="{43C378CC-4438-45E3-996E-C95C42661C1C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19957842-44D1-4DE0-9FE6-939600F4A1C7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銀河號</a:t>
          </a:r>
          <a:endParaRPr lang="zh-TW" altLang="en-US" sz="4000" kern="1200" dirty="0"/>
        </a:p>
      </dsp:txBody>
      <dsp:txXfrm>
        <a:off x="7750101" y="50451"/>
        <a:ext cx="2620721" cy="1534246"/>
      </dsp:txXfrm>
    </dsp:sp>
    <dsp:sp modelId="{A1B90441-5A73-4354-A2AE-81AB95F269DF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D8D8E4AF-7BA7-4D9A-A7AE-66511BBB6F4F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尋寶船</a:t>
          </a:r>
          <a:endParaRPr lang="zh-TW" altLang="en-US" sz="4000" kern="1200" dirty="0"/>
        </a:p>
      </dsp:txBody>
      <dsp:txXfrm>
        <a:off x="7750101" y="2766639"/>
        <a:ext cx="2620721" cy="1534246"/>
      </dsp:txXfrm>
    </dsp:sp>
    <dsp:sp modelId="{BB8AC806-41A6-4C0E-A7B9-DCE6448B51F3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02F0BDEE-76B7-484F-B1DA-18D4170D4773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海洋總動員</a:t>
          </a:r>
          <a:endParaRPr lang="zh-TW" altLang="en-US" sz="4000" kern="1200" dirty="0"/>
        </a:p>
      </dsp:txBody>
      <dsp:txXfrm>
        <a:off x="3947439" y="2766639"/>
        <a:ext cx="2620721" cy="1534246"/>
      </dsp:txXfrm>
    </dsp:sp>
    <dsp:sp modelId="{A9D220E0-5D1C-4344-B2D4-3DE7DA269554}">
      <dsp:nvSpPr>
        <dsp:cNvPr id="0" name=""/>
        <dsp:cNvSpPr/>
      </dsp:nvSpPr>
      <dsp:spPr>
        <a:xfrm rot="10800000">
          <a:off x="3084849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3257598" y="3331678"/>
        <a:ext cx="403082" cy="404168"/>
      </dsp:txXfrm>
    </dsp:sp>
    <dsp:sp modelId="{D208F761-56F9-409C-8ECF-2E0404C3D27B}">
      <dsp:nvSpPr>
        <dsp:cNvPr id="0" name=""/>
        <dsp:cNvSpPr/>
      </dsp:nvSpPr>
      <dsp:spPr>
        <a:xfrm>
          <a:off x="97043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                                                                                                                                                                                回家</a:t>
          </a:r>
          <a:endParaRPr lang="zh-TW" altLang="en-US" sz="4000" kern="1200" dirty="0"/>
        </a:p>
      </dsp:txBody>
      <dsp:txXfrm>
        <a:off x="144776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A7D5E-3D20-4C5E-B41A-ABF0C51AE0C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CEEB8-ED89-4F54-9653-EF95922CEE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8923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A7D5E-3D20-4C5E-B41A-ABF0C51AE0C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CEEB8-ED89-4F54-9653-EF95922CEE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1361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A7D5E-3D20-4C5E-B41A-ABF0C51AE0C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CEEB8-ED89-4F54-9653-EF95922CEE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9759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A7D5E-3D20-4C5E-B41A-ABF0C51AE0C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CEEB8-ED89-4F54-9653-EF95922CEE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2587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A7D5E-3D20-4C5E-B41A-ABF0C51AE0C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CEEB8-ED89-4F54-9653-EF95922CEE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8321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A7D5E-3D20-4C5E-B41A-ABF0C51AE0C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CEEB8-ED89-4F54-9653-EF95922CEE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86659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A7D5E-3D20-4C5E-B41A-ABF0C51AE0C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CEEB8-ED89-4F54-9653-EF95922CEE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97964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A7D5E-3D20-4C5E-B41A-ABF0C51AE0C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CEEB8-ED89-4F54-9653-EF95922CEE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8341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A7D5E-3D20-4C5E-B41A-ABF0C51AE0C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CEEB8-ED89-4F54-9653-EF95922CEE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8172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A7D5E-3D20-4C5E-B41A-ABF0C51AE0C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CEEB8-ED89-4F54-9653-EF95922CEE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7681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A7D5E-3D20-4C5E-B41A-ABF0C51AE0C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CEEB8-ED89-4F54-9653-EF95922CEE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4023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6A7D5E-3D20-4C5E-B41A-ABF0C51AE0C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5CEEB8-ED89-4F54-9653-EF95922CEE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0014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作者謝狗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81949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規劃</a:t>
            </a:r>
            <a:endParaRPr lang="zh-TW" altLang="en-US" dirty="0"/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215237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27254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9224543"/>
              </p:ext>
            </p:extLst>
          </p:nvPr>
        </p:nvGraphicFramePr>
        <p:xfrm>
          <a:off x="838200" y="1825625"/>
          <a:ext cx="11353797" cy="47414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1971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621971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621971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621971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621971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621971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621971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139504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56486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1018529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101852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6048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 宇宙迴旋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US" altLang="zh-TW" dirty="0" smtClean="0"/>
          </a:p>
          <a:p>
            <a:r>
              <a:rPr lang="zh-TW" altLang="en-US" dirty="0"/>
              <a:t>以八大行星繞行太陽旋轉為主題的輻射飛椅，座椅以各行星彩繪為造型，旋轉時之離心力，如置身於銀河中神祕氛圍</a:t>
            </a:r>
            <a:r>
              <a:rPr lang="en-US" altLang="zh-TW" dirty="0"/>
              <a:t>!</a:t>
            </a:r>
          </a:p>
          <a:p>
            <a:endParaRPr lang="en-US" altLang="zh-TW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⚡⚡⚡⚡☁</a:t>
            </a:r>
          </a:p>
          <a:p>
            <a:r>
              <a:rPr lang="zh-TW" altLang="en-US" dirty="0"/>
              <a:t>溫馨指數</a:t>
            </a:r>
          </a:p>
          <a:p>
            <a:r>
              <a:rPr lang="zh-TW" altLang="en-US" dirty="0"/>
              <a:t>🌞🌞🌞☁☁</a:t>
            </a:r>
          </a:p>
          <a:p>
            <a:r>
              <a:rPr lang="zh-TW" altLang="en-US" dirty="0"/>
              <a:t>戀愛指數</a:t>
            </a:r>
          </a:p>
          <a:p>
            <a:r>
              <a:rPr lang="zh-TW" altLang="en-US" dirty="0"/>
              <a:t>💗💗♡♡♡</a:t>
            </a:r>
            <a:endParaRPr lang="en-US" altLang="zh-TW" dirty="0" smtClean="0"/>
          </a:p>
          <a:p>
            <a:endParaRPr lang="en-US" altLang="zh-TW" dirty="0"/>
          </a:p>
        </p:txBody>
      </p:sp>
      <p:pic>
        <p:nvPicPr>
          <p:cNvPr id="9" name="內容版面配置區 8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072993" y="2616222"/>
            <a:ext cx="4453920" cy="3340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8980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 轉轉咖啡杯	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以飛艦起飛意象為主題（獨特造型），四周圍繞著小飛碟座艙，轉盤迴旋時座艙上下起伏盤旋。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⚡⚡⚡⚡☁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溫馨指數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🌞🌞🌞☁☁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戀愛指數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💗💗💗♡♡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zh-TW" altLang="en-US"/>
              <a:t>啡杯	轉轉咖啡杯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8425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226</Words>
  <Application>Microsoft Office PowerPoint</Application>
  <PresentationFormat>寬螢幕</PresentationFormat>
  <Paragraphs>39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新細明體</vt:lpstr>
      <vt:lpstr>Arial</vt:lpstr>
      <vt:lpstr>Calibri</vt:lpstr>
      <vt:lpstr>Calibri Light</vt:lpstr>
      <vt:lpstr>Office 佈景主題</vt:lpstr>
      <vt:lpstr>兒童新樂園一日遊</vt:lpstr>
      <vt:lpstr>規劃</vt:lpstr>
      <vt:lpstr>票價</vt:lpstr>
      <vt:lpstr> 宇宙迴旋</vt:lpstr>
      <vt:lpstr> 轉轉咖啡杯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11</cp:revision>
  <dcterms:created xsi:type="dcterms:W3CDTF">2022-12-26T05:57:38Z</dcterms:created>
  <dcterms:modified xsi:type="dcterms:W3CDTF">2023-01-16T06:20:50Z</dcterms:modified>
</cp:coreProperties>
</file>