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1B9EDF-291D-4B0D-BDD7-4EA87C451FDC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92A2F67-30D5-46EC-AB99-2A48B1DF43E3}">
      <dgm:prSet phldrT="[文字]"/>
      <dgm:spPr/>
      <dgm:t>
        <a:bodyPr/>
        <a:lstStyle/>
        <a:p>
          <a:r>
            <a:rPr lang="zh-TW" altLang="en-US" dirty="0" smtClean="0"/>
            <a:t>小小水樂園</a:t>
          </a:r>
          <a:endParaRPr lang="zh-TW" altLang="en-US" dirty="0"/>
        </a:p>
      </dgm:t>
    </dgm:pt>
    <dgm:pt modelId="{247AE81F-9BDE-474D-90AF-641E778B7B92}" type="parTrans" cxnId="{0471AFE1-E7AF-49EC-B306-023564092561}">
      <dgm:prSet/>
      <dgm:spPr/>
      <dgm:t>
        <a:bodyPr/>
        <a:lstStyle/>
        <a:p>
          <a:endParaRPr lang="zh-TW" altLang="en-US"/>
        </a:p>
      </dgm:t>
    </dgm:pt>
    <dgm:pt modelId="{8AA9EDEF-01F5-4C47-A27B-5000B2972969}" type="sibTrans" cxnId="{0471AFE1-E7AF-49EC-B306-023564092561}">
      <dgm:prSet/>
      <dgm:spPr/>
      <dgm:t>
        <a:bodyPr/>
        <a:lstStyle/>
        <a:p>
          <a:endParaRPr lang="zh-TW" altLang="en-US"/>
        </a:p>
      </dgm:t>
    </dgm:pt>
    <dgm:pt modelId="{B780B027-0B8A-4F40-8BE3-3B53CBE1C31F}">
      <dgm:prSet phldrT="[文字]"/>
      <dgm:spPr/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47548BF3-CC2E-4786-84BD-D04B4A6B94E8}" type="parTrans" cxnId="{885CA09E-8389-488E-BB6C-B91EA0636BBB}">
      <dgm:prSet/>
      <dgm:spPr/>
      <dgm:t>
        <a:bodyPr/>
        <a:lstStyle/>
        <a:p>
          <a:endParaRPr lang="zh-TW" altLang="en-US"/>
        </a:p>
      </dgm:t>
    </dgm:pt>
    <dgm:pt modelId="{AA98C1CD-86B0-4E52-8B31-6CA05BEF1552}" type="sibTrans" cxnId="{885CA09E-8389-488E-BB6C-B91EA0636BBB}">
      <dgm:prSet/>
      <dgm:spPr/>
      <dgm:t>
        <a:bodyPr/>
        <a:lstStyle/>
        <a:p>
          <a:endParaRPr lang="zh-TW" altLang="en-US"/>
        </a:p>
      </dgm:t>
    </dgm:pt>
    <dgm:pt modelId="{56BC7984-06C6-450F-9CE6-FEEA54A4BE7E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E4CF8900-4F31-4076-9EE7-39A43D9C4E6A}" type="parTrans" cxnId="{DF02334B-0B89-4912-957F-49F90C3300BA}">
      <dgm:prSet/>
      <dgm:spPr/>
      <dgm:t>
        <a:bodyPr/>
        <a:lstStyle/>
        <a:p>
          <a:endParaRPr lang="zh-TW" altLang="en-US"/>
        </a:p>
      </dgm:t>
    </dgm:pt>
    <dgm:pt modelId="{68AE3C6C-D4A5-4217-BAE4-C2E8DAC5D894}" type="sibTrans" cxnId="{DF02334B-0B89-4912-957F-49F90C3300BA}">
      <dgm:prSet/>
      <dgm:spPr/>
      <dgm:t>
        <a:bodyPr/>
        <a:lstStyle/>
        <a:p>
          <a:endParaRPr lang="zh-TW" altLang="en-US"/>
        </a:p>
      </dgm:t>
    </dgm:pt>
    <dgm:pt modelId="{A54D2E3C-CBE1-40EB-8417-7C35F7B529A5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4ABB2626-9124-4070-85FA-3004E901BB0E}" type="parTrans" cxnId="{63F71582-2904-476D-AD5A-A7EE3889840C}">
      <dgm:prSet/>
      <dgm:spPr/>
      <dgm:t>
        <a:bodyPr/>
        <a:lstStyle/>
        <a:p>
          <a:endParaRPr lang="zh-TW" altLang="en-US"/>
        </a:p>
      </dgm:t>
    </dgm:pt>
    <dgm:pt modelId="{25236EEA-080D-49E8-88B1-89849A6E8FFA}" type="sibTrans" cxnId="{63F71582-2904-476D-AD5A-A7EE3889840C}">
      <dgm:prSet/>
      <dgm:spPr/>
      <dgm:t>
        <a:bodyPr/>
        <a:lstStyle/>
        <a:p>
          <a:endParaRPr lang="zh-TW" altLang="en-US"/>
        </a:p>
      </dgm:t>
    </dgm:pt>
    <dgm:pt modelId="{FA33D8A7-38AA-4C51-AF3B-BBAC859D5702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31F529FA-0BFC-4235-B89E-1EFD3DA92E93}" type="sibTrans" cxnId="{2D160C03-C883-43B1-A2FD-12590D64906D}">
      <dgm:prSet/>
      <dgm:spPr/>
      <dgm:t>
        <a:bodyPr/>
        <a:lstStyle/>
        <a:p>
          <a:endParaRPr lang="zh-TW" altLang="en-US"/>
        </a:p>
      </dgm:t>
    </dgm:pt>
    <dgm:pt modelId="{9833B818-5B63-47B2-993E-B4268F4A0955}" type="parTrans" cxnId="{2D160C03-C883-43B1-A2FD-12590D64906D}">
      <dgm:prSet/>
      <dgm:spPr/>
      <dgm:t>
        <a:bodyPr/>
        <a:lstStyle/>
        <a:p>
          <a:endParaRPr lang="zh-TW" altLang="en-US"/>
        </a:p>
      </dgm:t>
    </dgm:pt>
    <dgm:pt modelId="{D2F4E2B7-DFC4-45A9-8608-8F37254EA61E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F95EFD39-DFED-4EA5-8C3F-4409D3D3454E}" type="parTrans" cxnId="{78E404CD-FD44-4D22-B609-91F93142B04A}">
      <dgm:prSet/>
      <dgm:spPr/>
      <dgm:t>
        <a:bodyPr/>
        <a:lstStyle/>
        <a:p>
          <a:endParaRPr lang="zh-TW" altLang="en-US"/>
        </a:p>
      </dgm:t>
    </dgm:pt>
    <dgm:pt modelId="{AA6228C3-43E3-487F-A4B4-82720E710CEB}" type="sibTrans" cxnId="{78E404CD-FD44-4D22-B609-91F93142B04A}">
      <dgm:prSet/>
      <dgm:spPr/>
      <dgm:t>
        <a:bodyPr/>
        <a:lstStyle/>
        <a:p>
          <a:endParaRPr lang="zh-TW" altLang="en-US"/>
        </a:p>
      </dgm:t>
    </dgm:pt>
    <dgm:pt modelId="{22C249F3-F97C-496E-AC30-3F1E8D0B5DFC}" type="pres">
      <dgm:prSet presAssocID="{671B9EDF-291D-4B0D-BDD7-4EA87C451FD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71736A9-1790-4047-9D00-FAD7F3882BF6}" type="pres">
      <dgm:prSet presAssocID="{692A2F67-30D5-46EC-AB99-2A48B1DF43E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A14247-C4BE-4B39-8AA2-BA7119625561}" type="pres">
      <dgm:prSet presAssocID="{8AA9EDEF-01F5-4C47-A27B-5000B297296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7EB78BEE-382C-44FB-BBB8-0BCD63C94170}" type="pres">
      <dgm:prSet presAssocID="{8AA9EDEF-01F5-4C47-A27B-5000B297296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A11F08E8-C949-4A72-A4A4-F88658BF338D}" type="pres">
      <dgm:prSet presAssocID="{B780B027-0B8A-4F40-8BE3-3B53CBE1C31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70DBB6-9C1E-4364-8A1A-6D51B7B00283}" type="pres">
      <dgm:prSet presAssocID="{AA98C1CD-86B0-4E52-8B31-6CA05BEF1552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59465FE3-8C88-4190-88C5-2D80988CCB1E}" type="pres">
      <dgm:prSet presAssocID="{AA98C1CD-86B0-4E52-8B31-6CA05BEF1552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F9D16DB8-6DFF-418E-B17D-F32D314AA3F5}" type="pres">
      <dgm:prSet presAssocID="{56BC7984-06C6-450F-9CE6-FEEA54A4BE7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BA8CE5C-5107-4EE0-9168-A387ACCFAD42}" type="pres">
      <dgm:prSet presAssocID="{68AE3C6C-D4A5-4217-BAE4-C2E8DAC5D894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150AADAB-9930-42D3-BD69-D0155F1773A3}" type="pres">
      <dgm:prSet presAssocID="{68AE3C6C-D4A5-4217-BAE4-C2E8DAC5D894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55B66FEA-D999-48AA-A763-2961E03D7CC7}" type="pres">
      <dgm:prSet presAssocID="{A54D2E3C-CBE1-40EB-8417-7C35F7B529A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BFB825-4E0C-4F43-9199-F87E4D219640}" type="pres">
      <dgm:prSet presAssocID="{25236EEA-080D-49E8-88B1-89849A6E8FFA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17E3EA77-244A-40B9-96FA-F6D373D5F413}" type="pres">
      <dgm:prSet presAssocID="{25236EEA-080D-49E8-88B1-89849A6E8FFA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6EA2000-E9D6-4078-8366-63F3AE27DD37}" type="pres">
      <dgm:prSet presAssocID="{FA33D8A7-38AA-4C51-AF3B-BBAC859D570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E28E65-4246-460A-BB0F-0A8349693435}" type="pres">
      <dgm:prSet presAssocID="{31F529FA-0BFC-4235-B89E-1EFD3DA92E93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32AE20BB-6A79-45A7-91E1-250D9E4CCADD}" type="pres">
      <dgm:prSet presAssocID="{31F529FA-0BFC-4235-B89E-1EFD3DA92E93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26665E1D-88BF-4AC2-835C-EC4B4D0C480F}" type="pres">
      <dgm:prSet presAssocID="{D2F4E2B7-DFC4-45A9-8608-8F37254EA61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F02334B-0B89-4912-957F-49F90C3300BA}" srcId="{671B9EDF-291D-4B0D-BDD7-4EA87C451FDC}" destId="{56BC7984-06C6-450F-9CE6-FEEA54A4BE7E}" srcOrd="2" destOrd="0" parTransId="{E4CF8900-4F31-4076-9EE7-39A43D9C4E6A}" sibTransId="{68AE3C6C-D4A5-4217-BAE4-C2E8DAC5D894}"/>
    <dgm:cxn modelId="{488624F4-BA6E-4EAE-AA6A-18A3E60DBE2E}" type="presOf" srcId="{31F529FA-0BFC-4235-B89E-1EFD3DA92E93}" destId="{8FE28E65-4246-460A-BB0F-0A8349693435}" srcOrd="0" destOrd="0" presId="urn:microsoft.com/office/officeart/2005/8/layout/process5"/>
    <dgm:cxn modelId="{79FC8AF0-E4D3-413B-8A91-A82127BD5795}" type="presOf" srcId="{AA98C1CD-86B0-4E52-8B31-6CA05BEF1552}" destId="{59465FE3-8C88-4190-88C5-2D80988CCB1E}" srcOrd="1" destOrd="0" presId="urn:microsoft.com/office/officeart/2005/8/layout/process5"/>
    <dgm:cxn modelId="{896389A1-1D7B-4288-9DE8-0656547829B0}" type="presOf" srcId="{D2F4E2B7-DFC4-45A9-8608-8F37254EA61E}" destId="{26665E1D-88BF-4AC2-835C-EC4B4D0C480F}" srcOrd="0" destOrd="0" presId="urn:microsoft.com/office/officeart/2005/8/layout/process5"/>
    <dgm:cxn modelId="{2D160C03-C883-43B1-A2FD-12590D64906D}" srcId="{671B9EDF-291D-4B0D-BDD7-4EA87C451FDC}" destId="{FA33D8A7-38AA-4C51-AF3B-BBAC859D5702}" srcOrd="4" destOrd="0" parTransId="{9833B818-5B63-47B2-993E-B4268F4A0955}" sibTransId="{31F529FA-0BFC-4235-B89E-1EFD3DA92E93}"/>
    <dgm:cxn modelId="{60BE586A-2AB8-4AF4-A5CF-7E04329E69EC}" type="presOf" srcId="{31F529FA-0BFC-4235-B89E-1EFD3DA92E93}" destId="{32AE20BB-6A79-45A7-91E1-250D9E4CCADD}" srcOrd="1" destOrd="0" presId="urn:microsoft.com/office/officeart/2005/8/layout/process5"/>
    <dgm:cxn modelId="{D8168873-76E4-402E-889A-44B6AC84E405}" type="presOf" srcId="{68AE3C6C-D4A5-4217-BAE4-C2E8DAC5D894}" destId="{150AADAB-9930-42D3-BD69-D0155F1773A3}" srcOrd="1" destOrd="0" presId="urn:microsoft.com/office/officeart/2005/8/layout/process5"/>
    <dgm:cxn modelId="{FA2ECAFB-AF5A-4ADB-8D0A-86E0C14DCDD3}" type="presOf" srcId="{25236EEA-080D-49E8-88B1-89849A6E8FFA}" destId="{73BFB825-4E0C-4F43-9199-F87E4D219640}" srcOrd="0" destOrd="0" presId="urn:microsoft.com/office/officeart/2005/8/layout/process5"/>
    <dgm:cxn modelId="{0507E639-D84B-4BBD-9F60-BD8A061C9B21}" type="presOf" srcId="{692A2F67-30D5-46EC-AB99-2A48B1DF43E3}" destId="{171736A9-1790-4047-9D00-FAD7F3882BF6}" srcOrd="0" destOrd="0" presId="urn:microsoft.com/office/officeart/2005/8/layout/process5"/>
    <dgm:cxn modelId="{DB8352A2-947A-4D31-AC1A-8C03CE070A8F}" type="presOf" srcId="{671B9EDF-291D-4B0D-BDD7-4EA87C451FDC}" destId="{22C249F3-F97C-496E-AC30-3F1E8D0B5DFC}" srcOrd="0" destOrd="0" presId="urn:microsoft.com/office/officeart/2005/8/layout/process5"/>
    <dgm:cxn modelId="{78E404CD-FD44-4D22-B609-91F93142B04A}" srcId="{671B9EDF-291D-4B0D-BDD7-4EA87C451FDC}" destId="{D2F4E2B7-DFC4-45A9-8608-8F37254EA61E}" srcOrd="5" destOrd="0" parTransId="{F95EFD39-DFED-4EA5-8C3F-4409D3D3454E}" sibTransId="{AA6228C3-43E3-487F-A4B4-82720E710CEB}"/>
    <dgm:cxn modelId="{65B1DA29-AAA6-456D-9A5A-687CE790A747}" type="presOf" srcId="{B780B027-0B8A-4F40-8BE3-3B53CBE1C31F}" destId="{A11F08E8-C949-4A72-A4A4-F88658BF338D}" srcOrd="0" destOrd="0" presId="urn:microsoft.com/office/officeart/2005/8/layout/process5"/>
    <dgm:cxn modelId="{885CA09E-8389-488E-BB6C-B91EA0636BBB}" srcId="{671B9EDF-291D-4B0D-BDD7-4EA87C451FDC}" destId="{B780B027-0B8A-4F40-8BE3-3B53CBE1C31F}" srcOrd="1" destOrd="0" parTransId="{47548BF3-CC2E-4786-84BD-D04B4A6B94E8}" sibTransId="{AA98C1CD-86B0-4E52-8B31-6CA05BEF1552}"/>
    <dgm:cxn modelId="{23AF9573-7B73-425C-90D1-45AB4DC77D85}" type="presOf" srcId="{A54D2E3C-CBE1-40EB-8417-7C35F7B529A5}" destId="{55B66FEA-D999-48AA-A763-2961E03D7CC7}" srcOrd="0" destOrd="0" presId="urn:microsoft.com/office/officeart/2005/8/layout/process5"/>
    <dgm:cxn modelId="{63F71582-2904-476D-AD5A-A7EE3889840C}" srcId="{671B9EDF-291D-4B0D-BDD7-4EA87C451FDC}" destId="{A54D2E3C-CBE1-40EB-8417-7C35F7B529A5}" srcOrd="3" destOrd="0" parTransId="{4ABB2626-9124-4070-85FA-3004E901BB0E}" sibTransId="{25236EEA-080D-49E8-88B1-89849A6E8FFA}"/>
    <dgm:cxn modelId="{7BF5FE6D-BBB1-478C-99FE-2CB6C9D2E0DB}" type="presOf" srcId="{56BC7984-06C6-450F-9CE6-FEEA54A4BE7E}" destId="{F9D16DB8-6DFF-418E-B17D-F32D314AA3F5}" srcOrd="0" destOrd="0" presId="urn:microsoft.com/office/officeart/2005/8/layout/process5"/>
    <dgm:cxn modelId="{90F61AA5-F01B-41A6-B12C-C050FAE1C6CB}" type="presOf" srcId="{25236EEA-080D-49E8-88B1-89849A6E8FFA}" destId="{17E3EA77-244A-40B9-96FA-F6D373D5F413}" srcOrd="1" destOrd="0" presId="urn:microsoft.com/office/officeart/2005/8/layout/process5"/>
    <dgm:cxn modelId="{CBF937AA-FF3B-4793-A023-DC7EB8D0ED64}" type="presOf" srcId="{68AE3C6C-D4A5-4217-BAE4-C2E8DAC5D894}" destId="{EBA8CE5C-5107-4EE0-9168-A387ACCFAD42}" srcOrd="0" destOrd="0" presId="urn:microsoft.com/office/officeart/2005/8/layout/process5"/>
    <dgm:cxn modelId="{2E168062-B286-48DA-BBA5-0BE5E7F4142F}" type="presOf" srcId="{FA33D8A7-38AA-4C51-AF3B-BBAC859D5702}" destId="{B6EA2000-E9D6-4078-8366-63F3AE27DD37}" srcOrd="0" destOrd="0" presId="urn:microsoft.com/office/officeart/2005/8/layout/process5"/>
    <dgm:cxn modelId="{10C211F0-AD0E-4955-ADC4-2294D26EA499}" type="presOf" srcId="{8AA9EDEF-01F5-4C47-A27B-5000B2972969}" destId="{7EB78BEE-382C-44FB-BBB8-0BCD63C94170}" srcOrd="1" destOrd="0" presId="urn:microsoft.com/office/officeart/2005/8/layout/process5"/>
    <dgm:cxn modelId="{0471AFE1-E7AF-49EC-B306-023564092561}" srcId="{671B9EDF-291D-4B0D-BDD7-4EA87C451FDC}" destId="{692A2F67-30D5-46EC-AB99-2A48B1DF43E3}" srcOrd="0" destOrd="0" parTransId="{247AE81F-9BDE-474D-90AF-641E778B7B92}" sibTransId="{8AA9EDEF-01F5-4C47-A27B-5000B2972969}"/>
    <dgm:cxn modelId="{10F5F43D-A47F-401D-B10C-A8335637AF68}" type="presOf" srcId="{AA98C1CD-86B0-4E52-8B31-6CA05BEF1552}" destId="{EC70DBB6-9C1E-4364-8A1A-6D51B7B00283}" srcOrd="0" destOrd="0" presId="urn:microsoft.com/office/officeart/2005/8/layout/process5"/>
    <dgm:cxn modelId="{DB932EB0-BB05-4D90-8634-6D8F5C627D3F}" type="presOf" srcId="{8AA9EDEF-01F5-4C47-A27B-5000B2972969}" destId="{C9A14247-C4BE-4B39-8AA2-BA7119625561}" srcOrd="0" destOrd="0" presId="urn:microsoft.com/office/officeart/2005/8/layout/process5"/>
    <dgm:cxn modelId="{8CB4944E-A16E-4532-9C31-F1D3A6F6474C}" type="presParOf" srcId="{22C249F3-F97C-496E-AC30-3F1E8D0B5DFC}" destId="{171736A9-1790-4047-9D00-FAD7F3882BF6}" srcOrd="0" destOrd="0" presId="urn:microsoft.com/office/officeart/2005/8/layout/process5"/>
    <dgm:cxn modelId="{DA13CBBC-3D1B-4E71-AFA7-00452D53B41E}" type="presParOf" srcId="{22C249F3-F97C-496E-AC30-3F1E8D0B5DFC}" destId="{C9A14247-C4BE-4B39-8AA2-BA7119625561}" srcOrd="1" destOrd="0" presId="urn:microsoft.com/office/officeart/2005/8/layout/process5"/>
    <dgm:cxn modelId="{8F48DED5-8B5B-4E72-A487-3DAF6627C53A}" type="presParOf" srcId="{C9A14247-C4BE-4B39-8AA2-BA7119625561}" destId="{7EB78BEE-382C-44FB-BBB8-0BCD63C94170}" srcOrd="0" destOrd="0" presId="urn:microsoft.com/office/officeart/2005/8/layout/process5"/>
    <dgm:cxn modelId="{2CAE8CD6-91B2-41A8-90AE-2EF4BAEE58AF}" type="presParOf" srcId="{22C249F3-F97C-496E-AC30-3F1E8D0B5DFC}" destId="{A11F08E8-C949-4A72-A4A4-F88658BF338D}" srcOrd="2" destOrd="0" presId="urn:microsoft.com/office/officeart/2005/8/layout/process5"/>
    <dgm:cxn modelId="{5105128B-8040-45C4-8C87-D18329975EB4}" type="presParOf" srcId="{22C249F3-F97C-496E-AC30-3F1E8D0B5DFC}" destId="{EC70DBB6-9C1E-4364-8A1A-6D51B7B00283}" srcOrd="3" destOrd="0" presId="urn:microsoft.com/office/officeart/2005/8/layout/process5"/>
    <dgm:cxn modelId="{2D59119A-CDA6-4F81-A15F-BC63BF505BB8}" type="presParOf" srcId="{EC70DBB6-9C1E-4364-8A1A-6D51B7B00283}" destId="{59465FE3-8C88-4190-88C5-2D80988CCB1E}" srcOrd="0" destOrd="0" presId="urn:microsoft.com/office/officeart/2005/8/layout/process5"/>
    <dgm:cxn modelId="{32E3EFEB-AD98-4C6C-B7A4-B759910DAA82}" type="presParOf" srcId="{22C249F3-F97C-496E-AC30-3F1E8D0B5DFC}" destId="{F9D16DB8-6DFF-418E-B17D-F32D314AA3F5}" srcOrd="4" destOrd="0" presId="urn:microsoft.com/office/officeart/2005/8/layout/process5"/>
    <dgm:cxn modelId="{704B7E7F-BA8B-45D9-93B3-C320F731987C}" type="presParOf" srcId="{22C249F3-F97C-496E-AC30-3F1E8D0B5DFC}" destId="{EBA8CE5C-5107-4EE0-9168-A387ACCFAD42}" srcOrd="5" destOrd="0" presId="urn:microsoft.com/office/officeart/2005/8/layout/process5"/>
    <dgm:cxn modelId="{668BD79A-542D-4E49-984F-82096E24E4D7}" type="presParOf" srcId="{EBA8CE5C-5107-4EE0-9168-A387ACCFAD42}" destId="{150AADAB-9930-42D3-BD69-D0155F1773A3}" srcOrd="0" destOrd="0" presId="urn:microsoft.com/office/officeart/2005/8/layout/process5"/>
    <dgm:cxn modelId="{CD28C9ED-4239-4E9A-A044-3F527EEFD04E}" type="presParOf" srcId="{22C249F3-F97C-496E-AC30-3F1E8D0B5DFC}" destId="{55B66FEA-D999-48AA-A763-2961E03D7CC7}" srcOrd="6" destOrd="0" presId="urn:microsoft.com/office/officeart/2005/8/layout/process5"/>
    <dgm:cxn modelId="{4D6163A9-87EF-4FC7-99F6-1D86FBC2B4AD}" type="presParOf" srcId="{22C249F3-F97C-496E-AC30-3F1E8D0B5DFC}" destId="{73BFB825-4E0C-4F43-9199-F87E4D219640}" srcOrd="7" destOrd="0" presId="urn:microsoft.com/office/officeart/2005/8/layout/process5"/>
    <dgm:cxn modelId="{5DC078CE-21FB-4D26-8E15-02E5E49E23F3}" type="presParOf" srcId="{73BFB825-4E0C-4F43-9199-F87E4D219640}" destId="{17E3EA77-244A-40B9-96FA-F6D373D5F413}" srcOrd="0" destOrd="0" presId="urn:microsoft.com/office/officeart/2005/8/layout/process5"/>
    <dgm:cxn modelId="{6AE9230C-DC3E-4DC1-B99A-FDB85F65EDDB}" type="presParOf" srcId="{22C249F3-F97C-496E-AC30-3F1E8D0B5DFC}" destId="{B6EA2000-E9D6-4078-8366-63F3AE27DD37}" srcOrd="8" destOrd="0" presId="urn:microsoft.com/office/officeart/2005/8/layout/process5"/>
    <dgm:cxn modelId="{E062C898-0596-4439-AA98-92B1615220DD}" type="presParOf" srcId="{22C249F3-F97C-496E-AC30-3F1E8D0B5DFC}" destId="{8FE28E65-4246-460A-BB0F-0A8349693435}" srcOrd="9" destOrd="0" presId="urn:microsoft.com/office/officeart/2005/8/layout/process5"/>
    <dgm:cxn modelId="{12A2221B-9007-4E6F-88DB-034814696992}" type="presParOf" srcId="{8FE28E65-4246-460A-BB0F-0A8349693435}" destId="{32AE20BB-6A79-45A7-91E1-250D9E4CCADD}" srcOrd="0" destOrd="0" presId="urn:microsoft.com/office/officeart/2005/8/layout/process5"/>
    <dgm:cxn modelId="{60A43389-D05D-409B-B125-DB82297C62EA}" type="presParOf" srcId="{22C249F3-F97C-496E-AC30-3F1E8D0B5DFC}" destId="{26665E1D-88BF-4AC2-835C-EC4B4D0C480F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736A9-1790-4047-9D00-FAD7F3882BF6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小小水樂園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C9A14247-C4BE-4B39-8AA2-BA7119625561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A11F08E8-C949-4A72-A4A4-F88658BF338D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海洋總動員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EC70DBB6-9C1E-4364-8A1A-6D51B7B00283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F9D16DB8-6DFF-418E-B17D-F32D314AA3F5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EBA8CE5C-5107-4EE0-9168-A387ACCFAD42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55B66FEA-D999-48AA-A763-2961E03D7CC7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73BFB825-4E0C-4F43-9199-F87E4D219640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B6EA2000-E9D6-4078-8366-63F3AE27DD37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8FE28E65-4246-460A-BB0F-0A8349693435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26665E1D-88BF-4AC2-835C-EC4B4D0C480F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6614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1806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9094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46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8845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617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71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36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9542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9404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60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949FE-CACD-428C-AADA-C6848608A234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790CC-FD36-47A8-B1F4-83E79C45B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950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</a:t>
            </a:r>
            <a:r>
              <a:rPr lang="zh-TW" altLang="en-US" dirty="0"/>
              <a:t>  </a:t>
            </a:r>
            <a:r>
              <a:rPr lang="zh-TW" altLang="en-US" dirty="0" smtClean="0"/>
              <a:t>莊</a:t>
            </a:r>
            <a:r>
              <a:rPr lang="zh-TW" altLang="en-US" dirty="0"/>
              <a:t>叡</a:t>
            </a:r>
            <a:endParaRPr lang="en-US" altLang="zh-TW" dirty="0" smtClean="0"/>
          </a:p>
          <a:p>
            <a:r>
              <a:rPr lang="zh-TW" altLang="en-US" dirty="0" smtClean="0"/>
              <a:t>規劃</a:t>
            </a:r>
            <a:r>
              <a:rPr lang="zh-TW" altLang="en-US" dirty="0"/>
              <a:t>  莊</a:t>
            </a:r>
            <a:r>
              <a:rPr lang="zh-TW" altLang="en-US" dirty="0" smtClean="0"/>
              <a:t>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3949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195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978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508338"/>
              </p:ext>
            </p:extLst>
          </p:nvPr>
        </p:nvGraphicFramePr>
        <p:xfrm>
          <a:off x="953588" y="1825625"/>
          <a:ext cx="10763795" cy="46898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451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778224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778224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778224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778224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778224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778224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2734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1083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1827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182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843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小小水樂園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小小水樂園包含套圈圈、甜甜圈、胖胖龍、水桶怪人以及升降溜溜球等新穎、多樣化的噴水遊戲裝置，適合親子共遊戲水的好地方。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62148" y="1423851"/>
            <a:ext cx="6029852" cy="339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23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海洋總動員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以海洋生物為載具造型的音樂馬車，上方有多樣臺灣海域之海洋生物彩繪圖案，以增加小朋友的教育認識。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⚡☁☁☁☁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07492" y="2187077"/>
            <a:ext cx="4508234" cy="337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76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https://www.tcap.taipei</a:t>
            </a:r>
            <a:r>
              <a:rPr lang="en-US" altLang="zh-TW" dirty="0" smtClean="0">
                <a:hlinkClick r:id="rId2"/>
              </a:rPr>
              <a:t>/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2055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207</Words>
  <Application>Microsoft Office PowerPoint</Application>
  <PresentationFormat>寬螢幕</PresentationFormat>
  <Paragraphs>41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小小水樂園</vt:lpstr>
      <vt:lpstr>海洋總動員 </vt:lpstr>
      <vt:lpstr>資料來源: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2022-12-26T05:57:39Z</dcterms:created>
  <dcterms:modified xsi:type="dcterms:W3CDTF">2023-01-10T07:52:36Z</dcterms:modified>
</cp:coreProperties>
</file>