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D2E0"/>
    <a:srgbClr val="1A46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A5336-8E07-417A-B867-E22DFAE00602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4B54498-20C6-44C8-8D6F-B52EF643CF57}">
      <dgm:prSet phldrT="[文字]" custT="1"/>
      <dgm:spPr>
        <a:gradFill rotWithShape="0">
          <a:gsLst>
            <a:gs pos="0">
              <a:schemeClr val="tx1">
                <a:lumMod val="65000"/>
                <a:lumOff val="35000"/>
              </a:schemeClr>
            </a:gs>
            <a:gs pos="83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sz="3600" dirty="0" smtClean="0"/>
            <a:t>叢林吼吼屋</a:t>
          </a:r>
          <a:endParaRPr lang="zh-TW" altLang="en-US" sz="3600" dirty="0"/>
        </a:p>
      </dgm:t>
    </dgm:pt>
    <dgm:pt modelId="{07A77773-C8DA-45EE-ABEE-F374F36E319D}" type="parTrans" cxnId="{D9476D7A-8D64-4C7B-B157-C6FAB4BE211D}">
      <dgm:prSet/>
      <dgm:spPr/>
      <dgm:t>
        <a:bodyPr/>
        <a:lstStyle/>
        <a:p>
          <a:endParaRPr lang="zh-TW" altLang="en-US"/>
        </a:p>
      </dgm:t>
    </dgm:pt>
    <dgm:pt modelId="{D6240181-79B8-427F-BEEE-8EB31ECFB43D}" type="sibTrans" cxnId="{D9476D7A-8D64-4C7B-B157-C6FAB4BE211D}">
      <dgm:prSet/>
      <dgm:spPr/>
      <dgm:t>
        <a:bodyPr/>
        <a:lstStyle/>
        <a:p>
          <a:endParaRPr lang="zh-TW" altLang="en-US"/>
        </a:p>
      </dgm:t>
    </dgm:pt>
    <dgm:pt modelId="{A97EAA2B-80AC-468A-86BE-B8F6D47B2A89}">
      <dgm:prSet phldrT="[文字]" custT="1"/>
      <dgm:spPr>
        <a:gradFill rotWithShape="0">
          <a:gsLst>
            <a:gs pos="0">
              <a:schemeClr val="accent2">
                <a:lumMod val="75000"/>
              </a:schemeClr>
            </a:gs>
            <a:gs pos="83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sz="3600" dirty="0" smtClean="0"/>
            <a:t>飛天神奇號</a:t>
          </a:r>
          <a:endParaRPr lang="zh-TW" altLang="en-US" sz="3600" dirty="0"/>
        </a:p>
      </dgm:t>
    </dgm:pt>
    <dgm:pt modelId="{1685FE54-3475-4A19-8A21-0A73D9FE7857}" type="parTrans" cxnId="{CD185E37-BA2F-4E3C-8C24-61D46AC899F7}">
      <dgm:prSet/>
      <dgm:spPr/>
      <dgm:t>
        <a:bodyPr/>
        <a:lstStyle/>
        <a:p>
          <a:endParaRPr lang="zh-TW" altLang="en-US"/>
        </a:p>
      </dgm:t>
    </dgm:pt>
    <dgm:pt modelId="{10164109-7C43-42CD-B2EC-BF18F2389342}" type="sibTrans" cxnId="{CD185E37-BA2F-4E3C-8C24-61D46AC899F7}">
      <dgm:prSet/>
      <dgm:spPr/>
      <dgm:t>
        <a:bodyPr/>
        <a:lstStyle/>
        <a:p>
          <a:endParaRPr lang="zh-TW" altLang="en-US"/>
        </a:p>
      </dgm:t>
    </dgm:pt>
    <dgm:pt modelId="{F089C07D-F142-49B4-A424-1DD6DFFA2FF0}">
      <dgm:prSet phldrT="[文字]" custT="1"/>
      <dgm:spPr>
        <a:gradFill rotWithShape="0">
          <a:gsLst>
            <a:gs pos="0">
              <a:srgbClr val="92D050"/>
            </a:gs>
            <a:gs pos="83000">
              <a:srgbClr val="00B0F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sz="3600" dirty="0" smtClean="0"/>
            <a:t>小小水樂園</a:t>
          </a:r>
          <a:endParaRPr lang="zh-TW" altLang="en-US" sz="3600" dirty="0"/>
        </a:p>
      </dgm:t>
    </dgm:pt>
    <dgm:pt modelId="{BB5DCAD5-1B17-43DA-B610-55E8E2EC0B90}" type="parTrans" cxnId="{9340C7B9-0B72-4110-9DDE-31CC14F03F41}">
      <dgm:prSet/>
      <dgm:spPr/>
      <dgm:t>
        <a:bodyPr/>
        <a:lstStyle/>
        <a:p>
          <a:endParaRPr lang="zh-TW" altLang="en-US"/>
        </a:p>
      </dgm:t>
    </dgm:pt>
    <dgm:pt modelId="{0DEC8554-34EF-4168-9223-FD01DBA919D4}" type="sibTrans" cxnId="{9340C7B9-0B72-4110-9DDE-31CC14F03F41}">
      <dgm:prSet/>
      <dgm:spPr/>
      <dgm:t>
        <a:bodyPr/>
        <a:lstStyle/>
        <a:p>
          <a:endParaRPr lang="zh-TW" altLang="en-US"/>
        </a:p>
      </dgm:t>
    </dgm:pt>
    <dgm:pt modelId="{AB34BA4F-208C-4082-9B27-69E998C98FD4}">
      <dgm:prSet phldrT="[文字]" custT="1"/>
      <dgm:spPr>
        <a:gradFill rotWithShape="0">
          <a:gsLst>
            <a:gs pos="87000">
              <a:srgbClr val="FFFF00"/>
            </a:gs>
            <a:gs pos="16000">
              <a:srgbClr val="FF0000"/>
            </a:gs>
            <a:gs pos="69000">
              <a:srgbClr val="92D050"/>
            </a:gs>
          </a:gsLst>
          <a:lin ang="5400000" scaled="1"/>
        </a:gradFill>
      </dgm:spPr>
      <dgm:t>
        <a:bodyPr/>
        <a:lstStyle/>
        <a:p>
          <a:r>
            <a:rPr lang="zh-TW" altLang="en-US" sz="3600" dirty="0" smtClean="0"/>
            <a:t>海洋總動員</a:t>
          </a:r>
          <a:endParaRPr lang="zh-TW" altLang="en-US" sz="3600" dirty="0"/>
        </a:p>
      </dgm:t>
    </dgm:pt>
    <dgm:pt modelId="{03CB3F48-5D3F-4447-A921-34768B907C33}" type="parTrans" cxnId="{99354776-678C-42B3-AC33-BDEB4463EEF2}">
      <dgm:prSet/>
      <dgm:spPr/>
      <dgm:t>
        <a:bodyPr/>
        <a:lstStyle/>
        <a:p>
          <a:endParaRPr lang="zh-TW" altLang="en-US"/>
        </a:p>
      </dgm:t>
    </dgm:pt>
    <dgm:pt modelId="{99A98EBF-0A60-4968-BF9F-E65084D34373}" type="sibTrans" cxnId="{99354776-678C-42B3-AC33-BDEB4463EEF2}">
      <dgm:prSet/>
      <dgm:spPr/>
      <dgm:t>
        <a:bodyPr/>
        <a:lstStyle/>
        <a:p>
          <a:endParaRPr lang="zh-TW" altLang="en-US"/>
        </a:p>
      </dgm:t>
    </dgm:pt>
    <dgm:pt modelId="{3B1A9D8A-B4BD-40FE-87AF-92FEBAC694D6}">
      <dgm:prSet phldrT="[文字]"/>
      <dgm:spPr>
        <a:gradFill rotWithShape="0">
          <a:gsLst>
            <a:gs pos="0">
              <a:schemeClr val="tx2">
                <a:lumMod val="75000"/>
              </a:schemeClr>
            </a:gs>
            <a:gs pos="83000">
              <a:srgbClr val="6AD2E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AF7455DD-2E0B-4D01-A2B3-F95D63A92A90}" type="parTrans" cxnId="{42D306AE-8BEE-446D-9324-4F193D3935C0}">
      <dgm:prSet/>
      <dgm:spPr/>
      <dgm:t>
        <a:bodyPr/>
        <a:lstStyle/>
        <a:p>
          <a:endParaRPr lang="zh-TW" altLang="en-US"/>
        </a:p>
      </dgm:t>
    </dgm:pt>
    <dgm:pt modelId="{CA0BF576-AE0F-4FC7-908A-AA25D1D1A5A5}" type="sibTrans" cxnId="{42D306AE-8BEE-446D-9324-4F193D3935C0}">
      <dgm:prSet/>
      <dgm:spPr/>
      <dgm:t>
        <a:bodyPr/>
        <a:lstStyle/>
        <a:p>
          <a:endParaRPr lang="zh-TW" altLang="en-US"/>
        </a:p>
      </dgm:t>
    </dgm:pt>
    <dgm:pt modelId="{DA0DC52D-993C-4DE4-9381-4138BF62EC95}">
      <dgm:prSet phldrT="[文字]"/>
      <dgm:spPr>
        <a:gradFill rotWithShape="0">
          <a:gsLst>
            <a:gs pos="0">
              <a:srgbClr val="7030A0"/>
            </a:gs>
            <a:gs pos="83000">
              <a:srgbClr val="00206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5572EF30-92E7-40C4-99E5-87CE46DB008B}" type="parTrans" cxnId="{208062E6-6BD0-4C4F-BC79-EB114F59ADAF}">
      <dgm:prSet/>
      <dgm:spPr/>
      <dgm:t>
        <a:bodyPr/>
        <a:lstStyle/>
        <a:p>
          <a:endParaRPr lang="zh-TW" altLang="en-US"/>
        </a:p>
      </dgm:t>
    </dgm:pt>
    <dgm:pt modelId="{24FEE771-F9D6-46C8-8EBA-C138D0E7A722}" type="sibTrans" cxnId="{208062E6-6BD0-4C4F-BC79-EB114F59ADAF}">
      <dgm:prSet/>
      <dgm:spPr/>
      <dgm:t>
        <a:bodyPr/>
        <a:lstStyle/>
        <a:p>
          <a:endParaRPr lang="zh-TW" altLang="en-US"/>
        </a:p>
      </dgm:t>
    </dgm:pt>
    <dgm:pt modelId="{FE94636F-33E6-4E01-B3BD-44C117A544E8}" type="pres">
      <dgm:prSet presAssocID="{0C9A5336-8E07-417A-B867-E22DFAE0060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AA3D55E-6B4F-4F4E-B3E8-11F65BA75E16}" type="pres">
      <dgm:prSet presAssocID="{B4B54498-20C6-44C8-8D6F-B52EF643CF5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009C09-EED8-4505-967E-9378DB0197FF}" type="pres">
      <dgm:prSet presAssocID="{D6240181-79B8-427F-BEEE-8EB31ECFB43D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F5A06814-2199-4A71-84B3-549A9ABE6D3A}" type="pres">
      <dgm:prSet presAssocID="{D6240181-79B8-427F-BEEE-8EB31ECFB43D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3B71D5AB-E614-4AC9-A7F6-107EF6C08122}" type="pres">
      <dgm:prSet presAssocID="{A97EAA2B-80AC-468A-86BE-B8F6D47B2A8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FF0382-0B4B-4BA0-8624-832B9F59D3B2}" type="pres">
      <dgm:prSet presAssocID="{10164109-7C43-42CD-B2EC-BF18F2389342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13D89D71-C999-400B-8147-3617368543BA}" type="pres">
      <dgm:prSet presAssocID="{10164109-7C43-42CD-B2EC-BF18F2389342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249F430E-AEA3-4409-94E8-A2C88D0B1332}" type="pres">
      <dgm:prSet presAssocID="{F089C07D-F142-49B4-A424-1DD6DFFA2FF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0D1C10-2A62-4DC9-8EC2-E66F9CA4BABE}" type="pres">
      <dgm:prSet presAssocID="{0DEC8554-34EF-4168-9223-FD01DBA919D4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147D6728-2BA5-45D8-AD5E-4D0C8AA7B3B0}" type="pres">
      <dgm:prSet presAssocID="{0DEC8554-34EF-4168-9223-FD01DBA919D4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7BBDD2D7-F523-4631-AE7F-5328F7AB0DBF}" type="pres">
      <dgm:prSet presAssocID="{AB34BA4F-208C-4082-9B27-69E998C98FD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A9BF9D-6C5D-44F7-A524-6833BBA8E0E9}" type="pres">
      <dgm:prSet presAssocID="{99A98EBF-0A60-4968-BF9F-E65084D34373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E3146A82-74D2-4C3A-AFD2-EFA2BA35304B}" type="pres">
      <dgm:prSet presAssocID="{99A98EBF-0A60-4968-BF9F-E65084D34373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095AD83F-BC87-4DB1-AD3D-FBD7A06BC6AD}" type="pres">
      <dgm:prSet presAssocID="{3B1A9D8A-B4BD-40FE-87AF-92FEBAC694D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4832DE-C7B7-40E4-B803-64BFD33A1D6B}" type="pres">
      <dgm:prSet presAssocID="{CA0BF576-AE0F-4FC7-908A-AA25D1D1A5A5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6482CC1A-C325-4943-8803-D4336757FBEC}" type="pres">
      <dgm:prSet presAssocID="{CA0BF576-AE0F-4FC7-908A-AA25D1D1A5A5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C73E3D8B-A6F9-43E3-A9C9-DCDB921847B9}" type="pres">
      <dgm:prSet presAssocID="{DA0DC52D-993C-4DE4-9381-4138BF62EC9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9476D7A-8D64-4C7B-B157-C6FAB4BE211D}" srcId="{0C9A5336-8E07-417A-B867-E22DFAE00602}" destId="{B4B54498-20C6-44C8-8D6F-B52EF643CF57}" srcOrd="0" destOrd="0" parTransId="{07A77773-C8DA-45EE-ABEE-F374F36E319D}" sibTransId="{D6240181-79B8-427F-BEEE-8EB31ECFB43D}"/>
    <dgm:cxn modelId="{7EDB17B2-7964-43F7-968A-AFEF903BC92B}" type="presOf" srcId="{99A98EBF-0A60-4968-BF9F-E65084D34373}" destId="{E3146A82-74D2-4C3A-AFD2-EFA2BA35304B}" srcOrd="1" destOrd="0" presId="urn:microsoft.com/office/officeart/2005/8/layout/process5"/>
    <dgm:cxn modelId="{CD185E37-BA2F-4E3C-8C24-61D46AC899F7}" srcId="{0C9A5336-8E07-417A-B867-E22DFAE00602}" destId="{A97EAA2B-80AC-468A-86BE-B8F6D47B2A89}" srcOrd="1" destOrd="0" parTransId="{1685FE54-3475-4A19-8A21-0A73D9FE7857}" sibTransId="{10164109-7C43-42CD-B2EC-BF18F2389342}"/>
    <dgm:cxn modelId="{42D306AE-8BEE-446D-9324-4F193D3935C0}" srcId="{0C9A5336-8E07-417A-B867-E22DFAE00602}" destId="{3B1A9D8A-B4BD-40FE-87AF-92FEBAC694D6}" srcOrd="4" destOrd="0" parTransId="{AF7455DD-2E0B-4D01-A2B3-F95D63A92A90}" sibTransId="{CA0BF576-AE0F-4FC7-908A-AA25D1D1A5A5}"/>
    <dgm:cxn modelId="{9CEEBA1E-50CC-4085-B149-9E6DADAD5CC6}" type="presOf" srcId="{10164109-7C43-42CD-B2EC-BF18F2389342}" destId="{13D89D71-C999-400B-8147-3617368543BA}" srcOrd="1" destOrd="0" presId="urn:microsoft.com/office/officeart/2005/8/layout/process5"/>
    <dgm:cxn modelId="{E29CCC60-385D-485C-96EC-1CE2C6C6BBFD}" type="presOf" srcId="{0DEC8554-34EF-4168-9223-FD01DBA919D4}" destId="{B20D1C10-2A62-4DC9-8EC2-E66F9CA4BABE}" srcOrd="0" destOrd="0" presId="urn:microsoft.com/office/officeart/2005/8/layout/process5"/>
    <dgm:cxn modelId="{BF2B96F8-F60B-4F4B-A611-BD9E676CF6A4}" type="presOf" srcId="{AB34BA4F-208C-4082-9B27-69E998C98FD4}" destId="{7BBDD2D7-F523-4631-AE7F-5328F7AB0DBF}" srcOrd="0" destOrd="0" presId="urn:microsoft.com/office/officeart/2005/8/layout/process5"/>
    <dgm:cxn modelId="{65B80B94-1583-49C0-B0A0-AF7E5F6C158A}" type="presOf" srcId="{D6240181-79B8-427F-BEEE-8EB31ECFB43D}" destId="{F5A06814-2199-4A71-84B3-549A9ABE6D3A}" srcOrd="1" destOrd="0" presId="urn:microsoft.com/office/officeart/2005/8/layout/process5"/>
    <dgm:cxn modelId="{615B8FF2-03BB-4839-95CF-E036DD0FBE67}" type="presOf" srcId="{F089C07D-F142-49B4-A424-1DD6DFFA2FF0}" destId="{249F430E-AEA3-4409-94E8-A2C88D0B1332}" srcOrd="0" destOrd="0" presId="urn:microsoft.com/office/officeart/2005/8/layout/process5"/>
    <dgm:cxn modelId="{98056A08-3FD4-461F-A0B3-C6845EB86F5E}" type="presOf" srcId="{0C9A5336-8E07-417A-B867-E22DFAE00602}" destId="{FE94636F-33E6-4E01-B3BD-44C117A544E8}" srcOrd="0" destOrd="0" presId="urn:microsoft.com/office/officeart/2005/8/layout/process5"/>
    <dgm:cxn modelId="{64ECF08E-63D4-47E4-8EF0-FAC35359A31A}" type="presOf" srcId="{10164109-7C43-42CD-B2EC-BF18F2389342}" destId="{9DFF0382-0B4B-4BA0-8624-832B9F59D3B2}" srcOrd="0" destOrd="0" presId="urn:microsoft.com/office/officeart/2005/8/layout/process5"/>
    <dgm:cxn modelId="{0E452ED0-BB2B-49EF-94F1-5F05F5A6F124}" type="presOf" srcId="{CA0BF576-AE0F-4FC7-908A-AA25D1D1A5A5}" destId="{224832DE-C7B7-40E4-B803-64BFD33A1D6B}" srcOrd="0" destOrd="0" presId="urn:microsoft.com/office/officeart/2005/8/layout/process5"/>
    <dgm:cxn modelId="{8BFF7025-15A2-4568-937F-C8D9B52CDE72}" type="presOf" srcId="{DA0DC52D-993C-4DE4-9381-4138BF62EC95}" destId="{C73E3D8B-A6F9-43E3-A9C9-DCDB921847B9}" srcOrd="0" destOrd="0" presId="urn:microsoft.com/office/officeart/2005/8/layout/process5"/>
    <dgm:cxn modelId="{4B7AFE2B-863D-4372-95A9-EFE766DE9297}" type="presOf" srcId="{3B1A9D8A-B4BD-40FE-87AF-92FEBAC694D6}" destId="{095AD83F-BC87-4DB1-AD3D-FBD7A06BC6AD}" srcOrd="0" destOrd="0" presId="urn:microsoft.com/office/officeart/2005/8/layout/process5"/>
    <dgm:cxn modelId="{02F5D78A-3961-4027-8B0A-97C69CC4CBFB}" type="presOf" srcId="{B4B54498-20C6-44C8-8D6F-B52EF643CF57}" destId="{4AA3D55E-6B4F-4F4E-B3E8-11F65BA75E16}" srcOrd="0" destOrd="0" presId="urn:microsoft.com/office/officeart/2005/8/layout/process5"/>
    <dgm:cxn modelId="{9340C7B9-0B72-4110-9DDE-31CC14F03F41}" srcId="{0C9A5336-8E07-417A-B867-E22DFAE00602}" destId="{F089C07D-F142-49B4-A424-1DD6DFFA2FF0}" srcOrd="2" destOrd="0" parTransId="{BB5DCAD5-1B17-43DA-B610-55E8E2EC0B90}" sibTransId="{0DEC8554-34EF-4168-9223-FD01DBA919D4}"/>
    <dgm:cxn modelId="{987F0C9E-1E61-48B6-8441-BCF674B2945A}" type="presOf" srcId="{99A98EBF-0A60-4968-BF9F-E65084D34373}" destId="{E5A9BF9D-6C5D-44F7-A524-6833BBA8E0E9}" srcOrd="0" destOrd="0" presId="urn:microsoft.com/office/officeart/2005/8/layout/process5"/>
    <dgm:cxn modelId="{A0E297ED-1BA9-42A6-8774-B78BC992CE56}" type="presOf" srcId="{CA0BF576-AE0F-4FC7-908A-AA25D1D1A5A5}" destId="{6482CC1A-C325-4943-8803-D4336757FBEC}" srcOrd="1" destOrd="0" presId="urn:microsoft.com/office/officeart/2005/8/layout/process5"/>
    <dgm:cxn modelId="{208062E6-6BD0-4C4F-BC79-EB114F59ADAF}" srcId="{0C9A5336-8E07-417A-B867-E22DFAE00602}" destId="{DA0DC52D-993C-4DE4-9381-4138BF62EC95}" srcOrd="5" destOrd="0" parTransId="{5572EF30-92E7-40C4-99E5-87CE46DB008B}" sibTransId="{24FEE771-F9D6-46C8-8EBA-C138D0E7A722}"/>
    <dgm:cxn modelId="{43123F3F-E3B8-4F09-9025-D06A70E6D6A6}" type="presOf" srcId="{0DEC8554-34EF-4168-9223-FD01DBA919D4}" destId="{147D6728-2BA5-45D8-AD5E-4D0C8AA7B3B0}" srcOrd="1" destOrd="0" presId="urn:microsoft.com/office/officeart/2005/8/layout/process5"/>
    <dgm:cxn modelId="{652C7CE1-0632-4F3B-AB61-FC9DCF0FDDA7}" type="presOf" srcId="{A97EAA2B-80AC-468A-86BE-B8F6D47B2A89}" destId="{3B71D5AB-E614-4AC9-A7F6-107EF6C08122}" srcOrd="0" destOrd="0" presId="urn:microsoft.com/office/officeart/2005/8/layout/process5"/>
    <dgm:cxn modelId="{CAF52464-4093-4B96-ABE0-7C031A9C2352}" type="presOf" srcId="{D6240181-79B8-427F-BEEE-8EB31ECFB43D}" destId="{D9009C09-EED8-4505-967E-9378DB0197FF}" srcOrd="0" destOrd="0" presId="urn:microsoft.com/office/officeart/2005/8/layout/process5"/>
    <dgm:cxn modelId="{99354776-678C-42B3-AC33-BDEB4463EEF2}" srcId="{0C9A5336-8E07-417A-B867-E22DFAE00602}" destId="{AB34BA4F-208C-4082-9B27-69E998C98FD4}" srcOrd="3" destOrd="0" parTransId="{03CB3F48-5D3F-4447-A921-34768B907C33}" sibTransId="{99A98EBF-0A60-4968-BF9F-E65084D34373}"/>
    <dgm:cxn modelId="{FE24024B-CEFF-4F8D-ADF8-38C6774609B1}" type="presParOf" srcId="{FE94636F-33E6-4E01-B3BD-44C117A544E8}" destId="{4AA3D55E-6B4F-4F4E-B3E8-11F65BA75E16}" srcOrd="0" destOrd="0" presId="urn:microsoft.com/office/officeart/2005/8/layout/process5"/>
    <dgm:cxn modelId="{27A35BF5-24B1-42EF-969B-B1EAABAFCE7D}" type="presParOf" srcId="{FE94636F-33E6-4E01-B3BD-44C117A544E8}" destId="{D9009C09-EED8-4505-967E-9378DB0197FF}" srcOrd="1" destOrd="0" presId="urn:microsoft.com/office/officeart/2005/8/layout/process5"/>
    <dgm:cxn modelId="{DE292935-043A-461E-9BA8-22FF5F5E26D0}" type="presParOf" srcId="{D9009C09-EED8-4505-967E-9378DB0197FF}" destId="{F5A06814-2199-4A71-84B3-549A9ABE6D3A}" srcOrd="0" destOrd="0" presId="urn:microsoft.com/office/officeart/2005/8/layout/process5"/>
    <dgm:cxn modelId="{35EB6708-02CA-408E-A7F3-05CE388E05A0}" type="presParOf" srcId="{FE94636F-33E6-4E01-B3BD-44C117A544E8}" destId="{3B71D5AB-E614-4AC9-A7F6-107EF6C08122}" srcOrd="2" destOrd="0" presId="urn:microsoft.com/office/officeart/2005/8/layout/process5"/>
    <dgm:cxn modelId="{6A602AAE-F6A0-4BAD-AF58-81B67C3A66B6}" type="presParOf" srcId="{FE94636F-33E6-4E01-B3BD-44C117A544E8}" destId="{9DFF0382-0B4B-4BA0-8624-832B9F59D3B2}" srcOrd="3" destOrd="0" presId="urn:microsoft.com/office/officeart/2005/8/layout/process5"/>
    <dgm:cxn modelId="{4FFB59E0-C58F-4C7C-BF85-D25D6F1548EA}" type="presParOf" srcId="{9DFF0382-0B4B-4BA0-8624-832B9F59D3B2}" destId="{13D89D71-C999-400B-8147-3617368543BA}" srcOrd="0" destOrd="0" presId="urn:microsoft.com/office/officeart/2005/8/layout/process5"/>
    <dgm:cxn modelId="{AC2551D1-06CD-4691-9145-7B58DC84CAC1}" type="presParOf" srcId="{FE94636F-33E6-4E01-B3BD-44C117A544E8}" destId="{249F430E-AEA3-4409-94E8-A2C88D0B1332}" srcOrd="4" destOrd="0" presId="urn:microsoft.com/office/officeart/2005/8/layout/process5"/>
    <dgm:cxn modelId="{3A90D23B-FF0C-471F-AF7A-9FB9995F1E00}" type="presParOf" srcId="{FE94636F-33E6-4E01-B3BD-44C117A544E8}" destId="{B20D1C10-2A62-4DC9-8EC2-E66F9CA4BABE}" srcOrd="5" destOrd="0" presId="urn:microsoft.com/office/officeart/2005/8/layout/process5"/>
    <dgm:cxn modelId="{67610076-EFAA-405A-BA13-D86A484BDCD4}" type="presParOf" srcId="{B20D1C10-2A62-4DC9-8EC2-E66F9CA4BABE}" destId="{147D6728-2BA5-45D8-AD5E-4D0C8AA7B3B0}" srcOrd="0" destOrd="0" presId="urn:microsoft.com/office/officeart/2005/8/layout/process5"/>
    <dgm:cxn modelId="{2F5AE8B9-2886-4B00-8929-C219880D7DC9}" type="presParOf" srcId="{FE94636F-33E6-4E01-B3BD-44C117A544E8}" destId="{7BBDD2D7-F523-4631-AE7F-5328F7AB0DBF}" srcOrd="6" destOrd="0" presId="urn:microsoft.com/office/officeart/2005/8/layout/process5"/>
    <dgm:cxn modelId="{0203AB3E-C62A-40A0-8A38-967A1F110CB8}" type="presParOf" srcId="{FE94636F-33E6-4E01-B3BD-44C117A544E8}" destId="{E5A9BF9D-6C5D-44F7-A524-6833BBA8E0E9}" srcOrd="7" destOrd="0" presId="urn:microsoft.com/office/officeart/2005/8/layout/process5"/>
    <dgm:cxn modelId="{B804610C-FBD2-4E7B-A7C8-68B18380CC05}" type="presParOf" srcId="{E5A9BF9D-6C5D-44F7-A524-6833BBA8E0E9}" destId="{E3146A82-74D2-4C3A-AFD2-EFA2BA35304B}" srcOrd="0" destOrd="0" presId="urn:microsoft.com/office/officeart/2005/8/layout/process5"/>
    <dgm:cxn modelId="{605B9EEE-E416-4152-84A9-63AACDCEB4F2}" type="presParOf" srcId="{FE94636F-33E6-4E01-B3BD-44C117A544E8}" destId="{095AD83F-BC87-4DB1-AD3D-FBD7A06BC6AD}" srcOrd="8" destOrd="0" presId="urn:microsoft.com/office/officeart/2005/8/layout/process5"/>
    <dgm:cxn modelId="{E453D8C3-47BD-4B17-AAB6-7A9B3290729E}" type="presParOf" srcId="{FE94636F-33E6-4E01-B3BD-44C117A544E8}" destId="{224832DE-C7B7-40E4-B803-64BFD33A1D6B}" srcOrd="9" destOrd="0" presId="urn:microsoft.com/office/officeart/2005/8/layout/process5"/>
    <dgm:cxn modelId="{84BB8D73-8173-4FFC-A6A9-4B295392C25F}" type="presParOf" srcId="{224832DE-C7B7-40E4-B803-64BFD33A1D6B}" destId="{6482CC1A-C325-4943-8803-D4336757FBEC}" srcOrd="0" destOrd="0" presId="urn:microsoft.com/office/officeart/2005/8/layout/process5"/>
    <dgm:cxn modelId="{947621F4-998E-42C9-B170-F3BB2352863C}" type="presParOf" srcId="{FE94636F-33E6-4E01-B3BD-44C117A544E8}" destId="{C73E3D8B-A6F9-43E3-A9C9-DCDB921847B9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3D55E-6B4F-4F4E-B3E8-11F65BA75E16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tx1">
                <a:lumMod val="65000"/>
                <a:lumOff val="35000"/>
              </a:schemeClr>
            </a:gs>
            <a:gs pos="83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叢林吼吼屋</a:t>
          </a:r>
          <a:endParaRPr lang="zh-TW" altLang="en-US" sz="3600" kern="1200" dirty="0"/>
        </a:p>
      </dsp:txBody>
      <dsp:txXfrm>
        <a:off x="144776" y="50451"/>
        <a:ext cx="2620721" cy="1534246"/>
      </dsp:txXfrm>
    </dsp:sp>
    <dsp:sp modelId="{D9009C09-EED8-4505-967E-9378DB0197FF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3B71D5AB-E614-4AC9-A7F6-107EF6C08122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lumMod val="75000"/>
              </a:schemeClr>
            </a:gs>
            <a:gs pos="83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飛天神奇號</a:t>
          </a:r>
          <a:endParaRPr lang="zh-TW" altLang="en-US" sz="3600" kern="1200" dirty="0"/>
        </a:p>
      </dsp:txBody>
      <dsp:txXfrm>
        <a:off x="3947439" y="50451"/>
        <a:ext cx="2620721" cy="1534246"/>
      </dsp:txXfrm>
    </dsp:sp>
    <dsp:sp modelId="{9DFF0382-0B4B-4BA0-8624-832B9F59D3B2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249F430E-AEA3-4409-94E8-A2C88D0B1332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2D050"/>
            </a:gs>
            <a:gs pos="83000">
              <a:srgbClr val="00B0F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小小水樂園</a:t>
          </a:r>
          <a:endParaRPr lang="zh-TW" altLang="en-US" sz="3600" kern="1200" dirty="0"/>
        </a:p>
      </dsp:txBody>
      <dsp:txXfrm>
        <a:off x="7750101" y="50451"/>
        <a:ext cx="2620721" cy="1534246"/>
      </dsp:txXfrm>
    </dsp:sp>
    <dsp:sp modelId="{B20D1C10-2A62-4DC9-8EC2-E66F9CA4BABE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7BBDD2D7-F523-4631-AE7F-5328F7AB0DBF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87000">
              <a:srgbClr val="FFFF00"/>
            </a:gs>
            <a:gs pos="16000">
              <a:srgbClr val="FF0000"/>
            </a:gs>
            <a:gs pos="69000">
              <a:srgbClr val="92D05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海洋總動員</a:t>
          </a:r>
          <a:endParaRPr lang="zh-TW" altLang="en-US" sz="3600" kern="1200" dirty="0"/>
        </a:p>
      </dsp:txBody>
      <dsp:txXfrm>
        <a:off x="7750101" y="2766639"/>
        <a:ext cx="2620721" cy="1534246"/>
      </dsp:txXfrm>
    </dsp:sp>
    <dsp:sp modelId="{E5A9BF9D-6C5D-44F7-A524-6833BBA8E0E9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095AD83F-BC87-4DB1-AD3D-FBD7A06BC6AD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tx2">
                <a:lumMod val="75000"/>
              </a:schemeClr>
            </a:gs>
            <a:gs pos="83000">
              <a:srgbClr val="6AD2E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尋寶船</a:t>
          </a:r>
          <a:endParaRPr lang="zh-TW" altLang="en-US" sz="5700" kern="1200" dirty="0"/>
        </a:p>
      </dsp:txBody>
      <dsp:txXfrm>
        <a:off x="3947439" y="2766639"/>
        <a:ext cx="2620721" cy="1534246"/>
      </dsp:txXfrm>
    </dsp:sp>
    <dsp:sp modelId="{224832DE-C7B7-40E4-B803-64BFD33A1D6B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C73E3D8B-A6F9-43E3-A9C9-DCDB921847B9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7030A0"/>
            </a:gs>
            <a:gs pos="83000">
              <a:srgbClr val="00206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回家</a:t>
          </a:r>
          <a:endParaRPr lang="zh-TW" altLang="en-US" sz="57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76DF-6DAA-4BE5-A490-91031ABCCB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6D2C9-2ACF-4FA9-8D0D-5CA42A4804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3716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76DF-6DAA-4BE5-A490-91031ABCCB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6D2C9-2ACF-4FA9-8D0D-5CA42A4804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859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76DF-6DAA-4BE5-A490-91031ABCCB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6D2C9-2ACF-4FA9-8D0D-5CA42A4804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492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76DF-6DAA-4BE5-A490-91031ABCCB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6D2C9-2ACF-4FA9-8D0D-5CA42A4804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442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76DF-6DAA-4BE5-A490-91031ABCCB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6D2C9-2ACF-4FA9-8D0D-5CA42A4804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3088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76DF-6DAA-4BE5-A490-91031ABCCB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6D2C9-2ACF-4FA9-8D0D-5CA42A4804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2724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76DF-6DAA-4BE5-A490-91031ABCCB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6D2C9-2ACF-4FA9-8D0D-5CA42A4804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9670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76DF-6DAA-4BE5-A490-91031ABCCB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6D2C9-2ACF-4FA9-8D0D-5CA42A4804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098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76DF-6DAA-4BE5-A490-91031ABCCB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6D2C9-2ACF-4FA9-8D0D-5CA42A4804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988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76DF-6DAA-4BE5-A490-91031ABCCB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6D2C9-2ACF-4FA9-8D0D-5CA42A4804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732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C76DF-6DAA-4BE5-A490-91031ABCCB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6D2C9-2ACF-4FA9-8D0D-5CA42A4804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264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rgbClr val="92D050"/>
            </a:gs>
            <a:gs pos="83000">
              <a:schemeClr val="bg2">
                <a:lumMod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C76DF-6DAA-4BE5-A490-91031ABCCB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6D2C9-2ACF-4FA9-8D0D-5CA42A4804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4854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特毛楷" panose="020B0609010101010101" pitchFamily="49" charset="-120"/>
          <a:ea typeface="文鼎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2800" dirty="0" smtClean="0"/>
              <a:t>作者</a:t>
            </a:r>
            <a:r>
              <a:rPr lang="en-US" altLang="zh-TW" sz="2800" dirty="0" smtClean="0"/>
              <a:t>:</a:t>
            </a:r>
            <a:r>
              <a:rPr lang="zh-TW" altLang="en-US" sz="2800" dirty="0"/>
              <a:t>洪</a:t>
            </a:r>
            <a:r>
              <a:rPr lang="zh-TW" altLang="en-US" sz="2800" dirty="0" smtClean="0"/>
              <a:t>翊大蟑螂</a:t>
            </a:r>
            <a:endParaRPr lang="en-US" altLang="zh-TW" sz="2800" dirty="0" smtClean="0"/>
          </a:p>
          <a:p>
            <a:r>
              <a:rPr lang="zh-TW" altLang="en-US" sz="2800" dirty="0" smtClean="0"/>
              <a:t>規劃</a:t>
            </a:r>
            <a:r>
              <a:rPr lang="en-US" altLang="zh-TW" sz="2800" dirty="0" smtClean="0"/>
              <a:t>:</a:t>
            </a:r>
            <a:r>
              <a:rPr lang="zh-TW" altLang="en-US" sz="2800" dirty="0"/>
              <a:t>洪翊大蟑螂</a:t>
            </a:r>
            <a:endParaRPr lang="en-US" altLang="zh-TW" sz="2800" dirty="0"/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4933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7457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220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002566"/>
              </p:ext>
            </p:extLst>
          </p:nvPr>
        </p:nvGraphicFramePr>
        <p:xfrm>
          <a:off x="838200" y="1690688"/>
          <a:ext cx="11049000" cy="4415246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2035626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79365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94042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4058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405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endParaRPr lang="en-US" altLang="zh-TW" dirty="0" smtClean="0"/>
          </a:p>
          <a:p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🌞🌞🌞☁☁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💗💗♡♡♡</a:t>
            </a:r>
          </a:p>
        </p:txBody>
      </p:sp>
      <p:pic>
        <p:nvPicPr>
          <p:cNvPr id="1026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377" y="1825625"/>
            <a:ext cx="4727515" cy="3913277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/>
        </p:spPr>
      </p:pic>
    </p:spTree>
    <p:extLst>
      <p:ext uri="{BB962C8B-B14F-4D97-AF65-F5344CB8AC3E}">
        <p14:creationId xmlns:p14="http://schemas.microsoft.com/office/powerpoint/2010/main" val="65058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</a:t>
            </a:r>
            <a:r>
              <a:rPr lang="zh-TW" altLang="en-US" dirty="0" smtClean="0"/>
              <a:t>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🌞☁☁☁☁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💗💗💗💗♡	</a:t>
            </a:r>
          </a:p>
          <a:p>
            <a:endParaRPr lang="zh-TW" altLang="en-US" dirty="0"/>
          </a:p>
        </p:txBody>
      </p:sp>
      <p:pic>
        <p:nvPicPr>
          <p:cNvPr id="4100" name="Picture 4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943" y="1690688"/>
            <a:ext cx="4633111" cy="352139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97922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https://www.tcap.taipei</a:t>
            </a:r>
            <a:r>
              <a:rPr lang="en-US" altLang="zh-TW" dirty="0" smtClean="0">
                <a:hlinkClick r:id="rId2"/>
              </a:rPr>
              <a:t>/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7228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兒童新樂園微電影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15293" y="1690688"/>
            <a:ext cx="8059783" cy="486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6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220</Words>
  <Application>Microsoft Office PowerPoint</Application>
  <PresentationFormat>寬螢幕</PresentationFormat>
  <Paragraphs>43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文鼎特毛楷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叢林吼吼樹屋</vt:lpstr>
      <vt:lpstr>尋寶船</vt:lpstr>
      <vt:lpstr>資料來源: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2022-12-26T05:57:57Z</dcterms:created>
  <dcterms:modified xsi:type="dcterms:W3CDTF">2023-01-16T06:18:32Z</dcterms:modified>
</cp:coreProperties>
</file>