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BA45ED4-CF0D-456B-BDC4-1D884262707D}" type="doc">
      <dgm:prSet loTypeId="urn:microsoft.com/office/officeart/2005/8/layout/process5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A93F1581-B09B-4BDD-B2FA-275642604C45}">
      <dgm:prSet phldrT="[文字]"/>
      <dgm:spPr/>
      <dgm:t>
        <a:bodyPr/>
        <a:lstStyle/>
        <a:p>
          <a:r>
            <a:rPr lang="zh-TW" altLang="en-US" dirty="0" smtClean="0"/>
            <a:t>小小水樂園</a:t>
          </a:r>
          <a:endParaRPr lang="zh-TW" altLang="en-US" dirty="0"/>
        </a:p>
      </dgm:t>
    </dgm:pt>
    <dgm:pt modelId="{DAF11020-4622-41FF-9A60-C4F7BFED5EF7}" type="parTrans" cxnId="{38FB6840-75CC-40DD-87EC-95EB47D3F59B}">
      <dgm:prSet/>
      <dgm:spPr/>
      <dgm:t>
        <a:bodyPr/>
        <a:lstStyle/>
        <a:p>
          <a:endParaRPr lang="zh-TW" altLang="en-US"/>
        </a:p>
      </dgm:t>
    </dgm:pt>
    <dgm:pt modelId="{E0DA5650-CC2C-4E5D-8CDE-02EA2D9C9DF0}" type="sibTrans" cxnId="{38FB6840-75CC-40DD-87EC-95EB47D3F59B}">
      <dgm:prSet/>
      <dgm:spPr/>
      <dgm:t>
        <a:bodyPr/>
        <a:lstStyle/>
        <a:p>
          <a:endParaRPr lang="zh-TW" altLang="en-US"/>
        </a:p>
      </dgm:t>
    </dgm:pt>
    <dgm:pt modelId="{C82588B8-C241-4990-9405-7B8AC0891709}">
      <dgm:prSet phldrT="[文字]"/>
      <dgm:spPr/>
      <dgm:t>
        <a:bodyPr/>
        <a:lstStyle/>
        <a:p>
          <a:r>
            <a:rPr lang="zh-TW" altLang="en-US" dirty="0" smtClean="0"/>
            <a:t>幸福碰碰車</a:t>
          </a:r>
          <a:endParaRPr lang="zh-TW" altLang="en-US" dirty="0"/>
        </a:p>
      </dgm:t>
    </dgm:pt>
    <dgm:pt modelId="{8A5118C1-44EC-45CB-A079-957F0770E4DA}" type="parTrans" cxnId="{307D3C05-7E48-4B3E-9D9C-232F72EC25DA}">
      <dgm:prSet/>
      <dgm:spPr/>
      <dgm:t>
        <a:bodyPr/>
        <a:lstStyle/>
        <a:p>
          <a:endParaRPr lang="zh-TW" altLang="en-US"/>
        </a:p>
      </dgm:t>
    </dgm:pt>
    <dgm:pt modelId="{7B6994DD-81C6-48EA-9FB8-1E1A08F8FF59}" type="sibTrans" cxnId="{307D3C05-7E48-4B3E-9D9C-232F72EC25DA}">
      <dgm:prSet/>
      <dgm:spPr/>
      <dgm:t>
        <a:bodyPr/>
        <a:lstStyle/>
        <a:p>
          <a:endParaRPr lang="zh-TW" altLang="en-US"/>
        </a:p>
      </dgm:t>
    </dgm:pt>
    <dgm:pt modelId="{78E17DD9-DC9F-4CEC-A954-D1D40C2D33AD}">
      <dgm:prSet phldrT="[文字]"/>
      <dgm:spPr/>
      <dgm:t>
        <a:bodyPr/>
        <a:lstStyle/>
        <a:p>
          <a:r>
            <a:rPr lang="zh-TW" altLang="en-US" b="0" i="0" dirty="0" smtClean="0"/>
            <a:t>銀河號</a:t>
          </a:r>
          <a:endParaRPr lang="zh-TW" altLang="en-US" dirty="0"/>
        </a:p>
      </dgm:t>
    </dgm:pt>
    <dgm:pt modelId="{E119BDA0-DBA2-4C9D-9FB8-F7D9320B3B84}" type="parTrans" cxnId="{28A5FE24-D02F-4850-8758-283FAB50A647}">
      <dgm:prSet/>
      <dgm:spPr/>
      <dgm:t>
        <a:bodyPr/>
        <a:lstStyle/>
        <a:p>
          <a:endParaRPr lang="zh-TW" altLang="en-US"/>
        </a:p>
      </dgm:t>
    </dgm:pt>
    <dgm:pt modelId="{7E300FBD-0710-4786-9F01-D60E9D068FF9}" type="sibTrans" cxnId="{28A5FE24-D02F-4850-8758-283FAB50A647}">
      <dgm:prSet/>
      <dgm:spPr/>
      <dgm:t>
        <a:bodyPr/>
        <a:lstStyle/>
        <a:p>
          <a:endParaRPr lang="zh-TW" altLang="en-US"/>
        </a:p>
      </dgm:t>
    </dgm:pt>
    <dgm:pt modelId="{EFF073AA-3F12-471E-952D-633031000E5F}">
      <dgm:prSet phldrT="[文字]"/>
      <dgm:spPr/>
      <dgm:t>
        <a:bodyPr/>
        <a:lstStyle/>
        <a:p>
          <a:r>
            <a:rPr lang="zh-TW" altLang="en-US" dirty="0" smtClean="0"/>
            <a:t>飛天神奇號</a:t>
          </a:r>
          <a:br>
            <a:rPr lang="zh-TW" altLang="en-US" dirty="0" smtClean="0"/>
          </a:br>
          <a:endParaRPr lang="zh-TW" altLang="en-US" dirty="0"/>
        </a:p>
      </dgm:t>
    </dgm:pt>
    <dgm:pt modelId="{F2B61ADF-516C-4139-9864-1CC906DD5067}" type="parTrans" cxnId="{FB04926D-D934-46ED-A334-76380DE84AC6}">
      <dgm:prSet/>
      <dgm:spPr/>
      <dgm:t>
        <a:bodyPr/>
        <a:lstStyle/>
        <a:p>
          <a:endParaRPr lang="zh-TW" altLang="en-US"/>
        </a:p>
      </dgm:t>
    </dgm:pt>
    <dgm:pt modelId="{7D5A48F4-4546-444F-AF2B-2A5B3EF2E1A4}" type="sibTrans" cxnId="{FB04926D-D934-46ED-A334-76380DE84AC6}">
      <dgm:prSet/>
      <dgm:spPr/>
      <dgm:t>
        <a:bodyPr/>
        <a:lstStyle/>
        <a:p>
          <a:endParaRPr lang="zh-TW" altLang="en-US"/>
        </a:p>
      </dgm:t>
    </dgm:pt>
    <dgm:pt modelId="{2883A0BE-9D85-4D5A-934F-A63118F26FF9}">
      <dgm:prSet phldrT="[文字]"/>
      <dgm:spPr/>
      <dgm:t>
        <a:bodyPr/>
        <a:lstStyle/>
        <a:p>
          <a:r>
            <a:rPr lang="zh-TW" altLang="en-US" b="0" i="0" dirty="0" smtClean="0"/>
            <a:t>巡弋飛椅</a:t>
          </a:r>
          <a:endParaRPr lang="zh-TW" altLang="en-US" dirty="0"/>
        </a:p>
      </dgm:t>
    </dgm:pt>
    <dgm:pt modelId="{13814B6B-BE2D-41FC-BF5F-6299A689D3BC}" type="parTrans" cxnId="{83D43C1D-5B7C-4EB2-857D-F44BE239102E}">
      <dgm:prSet/>
      <dgm:spPr/>
      <dgm:t>
        <a:bodyPr/>
        <a:lstStyle/>
        <a:p>
          <a:endParaRPr lang="zh-TW" altLang="en-US"/>
        </a:p>
      </dgm:t>
    </dgm:pt>
    <dgm:pt modelId="{BE002CA7-027D-40EE-89FB-B46A9F24EB4E}" type="sibTrans" cxnId="{83D43C1D-5B7C-4EB2-857D-F44BE239102E}">
      <dgm:prSet/>
      <dgm:spPr/>
      <dgm:t>
        <a:bodyPr/>
        <a:lstStyle/>
        <a:p>
          <a:endParaRPr lang="zh-TW" altLang="en-US"/>
        </a:p>
      </dgm:t>
    </dgm:pt>
    <dgm:pt modelId="{E25AFA30-EB67-4101-B443-8FC630426CF5}">
      <dgm:prSet phldrT="[文字]"/>
      <dgm:spPr/>
      <dgm:t>
        <a:bodyPr/>
        <a:lstStyle/>
        <a:p>
          <a:r>
            <a:rPr lang="zh-TW" altLang="en-US" dirty="0" smtClean="0"/>
            <a:t>回家</a:t>
          </a:r>
          <a:endParaRPr lang="zh-TW" altLang="en-US" dirty="0"/>
        </a:p>
      </dgm:t>
    </dgm:pt>
    <dgm:pt modelId="{234A4453-3FC0-40B8-BA7C-C64AB4FAB5D7}" type="parTrans" cxnId="{4BF1EA5A-48C7-4478-92BC-C3072A98F7A6}">
      <dgm:prSet/>
      <dgm:spPr/>
    </dgm:pt>
    <dgm:pt modelId="{A37C5320-289B-4230-84C3-CBA2A77F3443}" type="sibTrans" cxnId="{4BF1EA5A-48C7-4478-92BC-C3072A98F7A6}">
      <dgm:prSet/>
      <dgm:spPr/>
    </dgm:pt>
    <dgm:pt modelId="{1C4120D7-95AB-42CA-88D7-52635FF6ABF8}" type="pres">
      <dgm:prSet presAssocID="{4BA45ED4-CF0D-456B-BDC4-1D884262707D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06ACDEA6-595D-4808-89B1-D89A53560F8C}" type="pres">
      <dgm:prSet presAssocID="{A93F1581-B09B-4BDD-B2FA-275642604C45}" presName="node" presStyleLbl="node1" presStyleIdx="0" presStyleCnt="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B45FA889-21AC-4980-931B-53E0C28B1FB1}" type="pres">
      <dgm:prSet presAssocID="{E0DA5650-CC2C-4E5D-8CDE-02EA2D9C9DF0}" presName="sibTrans" presStyleLbl="sibTrans2D1" presStyleIdx="0" presStyleCnt="5"/>
      <dgm:spPr/>
      <dgm:t>
        <a:bodyPr/>
        <a:lstStyle/>
        <a:p>
          <a:endParaRPr lang="zh-TW" altLang="en-US"/>
        </a:p>
      </dgm:t>
    </dgm:pt>
    <dgm:pt modelId="{64E7BDC0-F12C-4EDC-BB78-96A67A69677A}" type="pres">
      <dgm:prSet presAssocID="{E0DA5650-CC2C-4E5D-8CDE-02EA2D9C9DF0}" presName="connectorText" presStyleLbl="sibTrans2D1" presStyleIdx="0" presStyleCnt="5"/>
      <dgm:spPr/>
      <dgm:t>
        <a:bodyPr/>
        <a:lstStyle/>
        <a:p>
          <a:endParaRPr lang="zh-TW" altLang="en-US"/>
        </a:p>
      </dgm:t>
    </dgm:pt>
    <dgm:pt modelId="{FC966178-C87F-42DD-800F-5E336F720D1E}" type="pres">
      <dgm:prSet presAssocID="{C82588B8-C241-4990-9405-7B8AC0891709}" presName="node" presStyleLbl="node1" presStyleIdx="1" presStyleCnt="6" custLinFactNeighborX="0" custLinFactNeighborY="-8447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7730246F-4A53-41F6-9F8A-9068BC539770}" type="pres">
      <dgm:prSet presAssocID="{7B6994DD-81C6-48EA-9FB8-1E1A08F8FF59}" presName="sibTrans" presStyleLbl="sibTrans2D1" presStyleIdx="1" presStyleCnt="5"/>
      <dgm:spPr/>
      <dgm:t>
        <a:bodyPr/>
        <a:lstStyle/>
        <a:p>
          <a:endParaRPr lang="zh-TW" altLang="en-US"/>
        </a:p>
      </dgm:t>
    </dgm:pt>
    <dgm:pt modelId="{F3154EC6-8339-4ACB-B969-EF9A40569AD3}" type="pres">
      <dgm:prSet presAssocID="{7B6994DD-81C6-48EA-9FB8-1E1A08F8FF59}" presName="connectorText" presStyleLbl="sibTrans2D1" presStyleIdx="1" presStyleCnt="5"/>
      <dgm:spPr/>
      <dgm:t>
        <a:bodyPr/>
        <a:lstStyle/>
        <a:p>
          <a:endParaRPr lang="zh-TW" altLang="en-US"/>
        </a:p>
      </dgm:t>
    </dgm:pt>
    <dgm:pt modelId="{63100F5F-B4EB-46D5-B757-0B5C0B392C49}" type="pres">
      <dgm:prSet presAssocID="{78E17DD9-DC9F-4CEC-A954-D1D40C2D33AD}" presName="node" presStyleLbl="node1" presStyleIdx="2" presStyleCnt="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198EEFEC-A50C-493E-8507-9C0712C8BB13}" type="pres">
      <dgm:prSet presAssocID="{7E300FBD-0710-4786-9F01-D60E9D068FF9}" presName="sibTrans" presStyleLbl="sibTrans2D1" presStyleIdx="2" presStyleCnt="5"/>
      <dgm:spPr/>
      <dgm:t>
        <a:bodyPr/>
        <a:lstStyle/>
        <a:p>
          <a:endParaRPr lang="zh-TW" altLang="en-US"/>
        </a:p>
      </dgm:t>
    </dgm:pt>
    <dgm:pt modelId="{A80D9D28-80F8-49E3-AE95-CDA9F8D32C9A}" type="pres">
      <dgm:prSet presAssocID="{7E300FBD-0710-4786-9F01-D60E9D068FF9}" presName="connectorText" presStyleLbl="sibTrans2D1" presStyleIdx="2" presStyleCnt="5"/>
      <dgm:spPr/>
      <dgm:t>
        <a:bodyPr/>
        <a:lstStyle/>
        <a:p>
          <a:endParaRPr lang="zh-TW" altLang="en-US"/>
        </a:p>
      </dgm:t>
    </dgm:pt>
    <dgm:pt modelId="{89C776E7-4AAB-4F2A-A332-866CEA46F9C4}" type="pres">
      <dgm:prSet presAssocID="{EFF073AA-3F12-471E-952D-633031000E5F}" presName="node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128EBDB4-3B41-4A1E-BE0D-34C7826CA799}" type="pres">
      <dgm:prSet presAssocID="{7D5A48F4-4546-444F-AF2B-2A5B3EF2E1A4}" presName="sibTrans" presStyleLbl="sibTrans2D1" presStyleIdx="3" presStyleCnt="5"/>
      <dgm:spPr/>
      <dgm:t>
        <a:bodyPr/>
        <a:lstStyle/>
        <a:p>
          <a:endParaRPr lang="zh-TW" altLang="en-US"/>
        </a:p>
      </dgm:t>
    </dgm:pt>
    <dgm:pt modelId="{4CCEC904-C9AE-4689-A723-4B6F2D58E941}" type="pres">
      <dgm:prSet presAssocID="{7D5A48F4-4546-444F-AF2B-2A5B3EF2E1A4}" presName="connectorText" presStyleLbl="sibTrans2D1" presStyleIdx="3" presStyleCnt="5"/>
      <dgm:spPr/>
      <dgm:t>
        <a:bodyPr/>
        <a:lstStyle/>
        <a:p>
          <a:endParaRPr lang="zh-TW" altLang="en-US"/>
        </a:p>
      </dgm:t>
    </dgm:pt>
    <dgm:pt modelId="{BCF7EE0A-1F0B-4DC3-97EE-B0DC6861A926}" type="pres">
      <dgm:prSet presAssocID="{2883A0BE-9D85-4D5A-934F-A63118F26FF9}" presName="node" presStyleLbl="node1" presStyleIdx="4" presStyleCnt="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FA82EA2B-1FF3-46DA-9052-E043EEC3A9CF}" type="pres">
      <dgm:prSet presAssocID="{BE002CA7-027D-40EE-89FB-B46A9F24EB4E}" presName="sibTrans" presStyleLbl="sibTrans2D1" presStyleIdx="4" presStyleCnt="5"/>
      <dgm:spPr/>
      <dgm:t>
        <a:bodyPr/>
        <a:lstStyle/>
        <a:p>
          <a:endParaRPr lang="zh-TW" altLang="en-US"/>
        </a:p>
      </dgm:t>
    </dgm:pt>
    <dgm:pt modelId="{7D9FC087-00E7-4CFC-AF4E-481A2C95CD4E}" type="pres">
      <dgm:prSet presAssocID="{BE002CA7-027D-40EE-89FB-B46A9F24EB4E}" presName="connectorText" presStyleLbl="sibTrans2D1" presStyleIdx="4" presStyleCnt="5"/>
      <dgm:spPr/>
      <dgm:t>
        <a:bodyPr/>
        <a:lstStyle/>
        <a:p>
          <a:endParaRPr lang="zh-TW" altLang="en-US"/>
        </a:p>
      </dgm:t>
    </dgm:pt>
    <dgm:pt modelId="{1CAAD6DC-0008-47B1-919E-348D6F0CEC67}" type="pres">
      <dgm:prSet presAssocID="{E25AFA30-EB67-4101-B443-8FC630426CF5}" presName="node" presStyleLbl="node1" presStyleIdx="5" presStyleCnt="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E59214D5-67B1-48C6-9287-A7E394189473}" type="presOf" srcId="{4BA45ED4-CF0D-456B-BDC4-1D884262707D}" destId="{1C4120D7-95AB-42CA-88D7-52635FF6ABF8}" srcOrd="0" destOrd="0" presId="urn:microsoft.com/office/officeart/2005/8/layout/process5"/>
    <dgm:cxn modelId="{307D3C05-7E48-4B3E-9D9C-232F72EC25DA}" srcId="{4BA45ED4-CF0D-456B-BDC4-1D884262707D}" destId="{C82588B8-C241-4990-9405-7B8AC0891709}" srcOrd="1" destOrd="0" parTransId="{8A5118C1-44EC-45CB-A079-957F0770E4DA}" sibTransId="{7B6994DD-81C6-48EA-9FB8-1E1A08F8FF59}"/>
    <dgm:cxn modelId="{00021BB7-BFC1-4E2F-94BF-C557EE608102}" type="presOf" srcId="{E25AFA30-EB67-4101-B443-8FC630426CF5}" destId="{1CAAD6DC-0008-47B1-919E-348D6F0CEC67}" srcOrd="0" destOrd="0" presId="urn:microsoft.com/office/officeart/2005/8/layout/process5"/>
    <dgm:cxn modelId="{F85F7E3C-B168-44A4-8926-E2AC2DF87116}" type="presOf" srcId="{E0DA5650-CC2C-4E5D-8CDE-02EA2D9C9DF0}" destId="{64E7BDC0-F12C-4EDC-BB78-96A67A69677A}" srcOrd="1" destOrd="0" presId="urn:microsoft.com/office/officeart/2005/8/layout/process5"/>
    <dgm:cxn modelId="{83D43C1D-5B7C-4EB2-857D-F44BE239102E}" srcId="{4BA45ED4-CF0D-456B-BDC4-1D884262707D}" destId="{2883A0BE-9D85-4D5A-934F-A63118F26FF9}" srcOrd="4" destOrd="0" parTransId="{13814B6B-BE2D-41FC-BF5F-6299A689D3BC}" sibTransId="{BE002CA7-027D-40EE-89FB-B46A9F24EB4E}"/>
    <dgm:cxn modelId="{D4BFE0BA-534E-4B54-91E0-3DF322D9421C}" type="presOf" srcId="{78E17DD9-DC9F-4CEC-A954-D1D40C2D33AD}" destId="{63100F5F-B4EB-46D5-B757-0B5C0B392C49}" srcOrd="0" destOrd="0" presId="urn:microsoft.com/office/officeart/2005/8/layout/process5"/>
    <dgm:cxn modelId="{CF173AE5-1B43-4D52-8550-32200D8854A2}" type="presOf" srcId="{EFF073AA-3F12-471E-952D-633031000E5F}" destId="{89C776E7-4AAB-4F2A-A332-866CEA46F9C4}" srcOrd="0" destOrd="0" presId="urn:microsoft.com/office/officeart/2005/8/layout/process5"/>
    <dgm:cxn modelId="{8FB625F5-9BDA-4DD6-87C5-C167FD57380C}" type="presOf" srcId="{7B6994DD-81C6-48EA-9FB8-1E1A08F8FF59}" destId="{7730246F-4A53-41F6-9F8A-9068BC539770}" srcOrd="0" destOrd="0" presId="urn:microsoft.com/office/officeart/2005/8/layout/process5"/>
    <dgm:cxn modelId="{FB04926D-D934-46ED-A334-76380DE84AC6}" srcId="{4BA45ED4-CF0D-456B-BDC4-1D884262707D}" destId="{EFF073AA-3F12-471E-952D-633031000E5F}" srcOrd="3" destOrd="0" parTransId="{F2B61ADF-516C-4139-9864-1CC906DD5067}" sibTransId="{7D5A48F4-4546-444F-AF2B-2A5B3EF2E1A4}"/>
    <dgm:cxn modelId="{B0B2D393-41D8-429B-B133-9CBD37F08B63}" type="presOf" srcId="{7E300FBD-0710-4786-9F01-D60E9D068FF9}" destId="{198EEFEC-A50C-493E-8507-9C0712C8BB13}" srcOrd="0" destOrd="0" presId="urn:microsoft.com/office/officeart/2005/8/layout/process5"/>
    <dgm:cxn modelId="{E9A6891F-8B3E-4758-9C3A-087EC6E69950}" type="presOf" srcId="{7D5A48F4-4546-444F-AF2B-2A5B3EF2E1A4}" destId="{4CCEC904-C9AE-4689-A723-4B6F2D58E941}" srcOrd="1" destOrd="0" presId="urn:microsoft.com/office/officeart/2005/8/layout/process5"/>
    <dgm:cxn modelId="{F44BB087-150C-490D-8EDE-FB8C2C74449E}" type="presOf" srcId="{BE002CA7-027D-40EE-89FB-B46A9F24EB4E}" destId="{FA82EA2B-1FF3-46DA-9052-E043EEC3A9CF}" srcOrd="0" destOrd="0" presId="urn:microsoft.com/office/officeart/2005/8/layout/process5"/>
    <dgm:cxn modelId="{38FB6840-75CC-40DD-87EC-95EB47D3F59B}" srcId="{4BA45ED4-CF0D-456B-BDC4-1D884262707D}" destId="{A93F1581-B09B-4BDD-B2FA-275642604C45}" srcOrd="0" destOrd="0" parTransId="{DAF11020-4622-41FF-9A60-C4F7BFED5EF7}" sibTransId="{E0DA5650-CC2C-4E5D-8CDE-02EA2D9C9DF0}"/>
    <dgm:cxn modelId="{2CD464F5-7C22-4B62-BC9A-F23048BBC61B}" type="presOf" srcId="{7D5A48F4-4546-444F-AF2B-2A5B3EF2E1A4}" destId="{128EBDB4-3B41-4A1E-BE0D-34C7826CA799}" srcOrd="0" destOrd="0" presId="urn:microsoft.com/office/officeart/2005/8/layout/process5"/>
    <dgm:cxn modelId="{F74169BC-4DFF-4F87-89D4-B1C3FD0BD284}" type="presOf" srcId="{A93F1581-B09B-4BDD-B2FA-275642604C45}" destId="{06ACDEA6-595D-4808-89B1-D89A53560F8C}" srcOrd="0" destOrd="0" presId="urn:microsoft.com/office/officeart/2005/8/layout/process5"/>
    <dgm:cxn modelId="{E5C39558-BC03-40A2-A991-6F1274A8D1DE}" type="presOf" srcId="{BE002CA7-027D-40EE-89FB-B46A9F24EB4E}" destId="{7D9FC087-00E7-4CFC-AF4E-481A2C95CD4E}" srcOrd="1" destOrd="0" presId="urn:microsoft.com/office/officeart/2005/8/layout/process5"/>
    <dgm:cxn modelId="{4BF1EA5A-48C7-4478-92BC-C3072A98F7A6}" srcId="{4BA45ED4-CF0D-456B-BDC4-1D884262707D}" destId="{E25AFA30-EB67-4101-B443-8FC630426CF5}" srcOrd="5" destOrd="0" parTransId="{234A4453-3FC0-40B8-BA7C-C64AB4FAB5D7}" sibTransId="{A37C5320-289B-4230-84C3-CBA2A77F3443}"/>
    <dgm:cxn modelId="{647268C3-87B9-4E03-A69E-251076C04DD1}" type="presOf" srcId="{2883A0BE-9D85-4D5A-934F-A63118F26FF9}" destId="{BCF7EE0A-1F0B-4DC3-97EE-B0DC6861A926}" srcOrd="0" destOrd="0" presId="urn:microsoft.com/office/officeart/2005/8/layout/process5"/>
    <dgm:cxn modelId="{28A5FE24-D02F-4850-8758-283FAB50A647}" srcId="{4BA45ED4-CF0D-456B-BDC4-1D884262707D}" destId="{78E17DD9-DC9F-4CEC-A954-D1D40C2D33AD}" srcOrd="2" destOrd="0" parTransId="{E119BDA0-DBA2-4C9D-9FB8-F7D9320B3B84}" sibTransId="{7E300FBD-0710-4786-9F01-D60E9D068FF9}"/>
    <dgm:cxn modelId="{9183DAD1-E164-4B2C-8CA3-9DEF966742E9}" type="presOf" srcId="{E0DA5650-CC2C-4E5D-8CDE-02EA2D9C9DF0}" destId="{B45FA889-21AC-4980-931B-53E0C28B1FB1}" srcOrd="0" destOrd="0" presId="urn:microsoft.com/office/officeart/2005/8/layout/process5"/>
    <dgm:cxn modelId="{6BD7B12F-C14A-4763-A399-BE5DD798BA5B}" type="presOf" srcId="{7B6994DD-81C6-48EA-9FB8-1E1A08F8FF59}" destId="{F3154EC6-8339-4ACB-B969-EF9A40569AD3}" srcOrd="1" destOrd="0" presId="urn:microsoft.com/office/officeart/2005/8/layout/process5"/>
    <dgm:cxn modelId="{E514526C-4017-446F-AFC4-ADE32F9E0EC2}" type="presOf" srcId="{C82588B8-C241-4990-9405-7B8AC0891709}" destId="{FC966178-C87F-42DD-800F-5E336F720D1E}" srcOrd="0" destOrd="0" presId="urn:microsoft.com/office/officeart/2005/8/layout/process5"/>
    <dgm:cxn modelId="{D941FD84-FE21-4C7D-A71F-A0A994220EFC}" type="presOf" srcId="{7E300FBD-0710-4786-9F01-D60E9D068FF9}" destId="{A80D9D28-80F8-49E3-AE95-CDA9F8D32C9A}" srcOrd="1" destOrd="0" presId="urn:microsoft.com/office/officeart/2005/8/layout/process5"/>
    <dgm:cxn modelId="{EE15BABE-3EE7-4CA2-976A-C4A32C8DE93F}" type="presParOf" srcId="{1C4120D7-95AB-42CA-88D7-52635FF6ABF8}" destId="{06ACDEA6-595D-4808-89B1-D89A53560F8C}" srcOrd="0" destOrd="0" presId="urn:microsoft.com/office/officeart/2005/8/layout/process5"/>
    <dgm:cxn modelId="{4134996C-5B72-4476-ADC5-2CCC07F61402}" type="presParOf" srcId="{1C4120D7-95AB-42CA-88D7-52635FF6ABF8}" destId="{B45FA889-21AC-4980-931B-53E0C28B1FB1}" srcOrd="1" destOrd="0" presId="urn:microsoft.com/office/officeart/2005/8/layout/process5"/>
    <dgm:cxn modelId="{276B96DF-46E6-4ABD-A2B2-887DAEFDB769}" type="presParOf" srcId="{B45FA889-21AC-4980-931B-53E0C28B1FB1}" destId="{64E7BDC0-F12C-4EDC-BB78-96A67A69677A}" srcOrd="0" destOrd="0" presId="urn:microsoft.com/office/officeart/2005/8/layout/process5"/>
    <dgm:cxn modelId="{7C825C7D-BC52-4C9F-B15F-9316237DBD75}" type="presParOf" srcId="{1C4120D7-95AB-42CA-88D7-52635FF6ABF8}" destId="{FC966178-C87F-42DD-800F-5E336F720D1E}" srcOrd="2" destOrd="0" presId="urn:microsoft.com/office/officeart/2005/8/layout/process5"/>
    <dgm:cxn modelId="{BD8936B9-781B-4517-9A12-01C31410D2C5}" type="presParOf" srcId="{1C4120D7-95AB-42CA-88D7-52635FF6ABF8}" destId="{7730246F-4A53-41F6-9F8A-9068BC539770}" srcOrd="3" destOrd="0" presId="urn:microsoft.com/office/officeart/2005/8/layout/process5"/>
    <dgm:cxn modelId="{899D4AF0-4E7A-40C5-BDE0-BE54CB2544F7}" type="presParOf" srcId="{7730246F-4A53-41F6-9F8A-9068BC539770}" destId="{F3154EC6-8339-4ACB-B969-EF9A40569AD3}" srcOrd="0" destOrd="0" presId="urn:microsoft.com/office/officeart/2005/8/layout/process5"/>
    <dgm:cxn modelId="{0E2BA1E0-AD85-4D9E-8C4F-513FCC3BEFC8}" type="presParOf" srcId="{1C4120D7-95AB-42CA-88D7-52635FF6ABF8}" destId="{63100F5F-B4EB-46D5-B757-0B5C0B392C49}" srcOrd="4" destOrd="0" presId="urn:microsoft.com/office/officeart/2005/8/layout/process5"/>
    <dgm:cxn modelId="{37CC468D-8047-441D-8D96-92AAE828D4F4}" type="presParOf" srcId="{1C4120D7-95AB-42CA-88D7-52635FF6ABF8}" destId="{198EEFEC-A50C-493E-8507-9C0712C8BB13}" srcOrd="5" destOrd="0" presId="urn:microsoft.com/office/officeart/2005/8/layout/process5"/>
    <dgm:cxn modelId="{7A5BFF26-ED58-4653-8E4D-7B9F256173A0}" type="presParOf" srcId="{198EEFEC-A50C-493E-8507-9C0712C8BB13}" destId="{A80D9D28-80F8-49E3-AE95-CDA9F8D32C9A}" srcOrd="0" destOrd="0" presId="urn:microsoft.com/office/officeart/2005/8/layout/process5"/>
    <dgm:cxn modelId="{57D263C9-9336-41C9-8F05-0C9E16B13867}" type="presParOf" srcId="{1C4120D7-95AB-42CA-88D7-52635FF6ABF8}" destId="{89C776E7-4AAB-4F2A-A332-866CEA46F9C4}" srcOrd="6" destOrd="0" presId="urn:microsoft.com/office/officeart/2005/8/layout/process5"/>
    <dgm:cxn modelId="{2086F010-7DEC-4B10-B17E-DF3091B7CDE9}" type="presParOf" srcId="{1C4120D7-95AB-42CA-88D7-52635FF6ABF8}" destId="{128EBDB4-3B41-4A1E-BE0D-34C7826CA799}" srcOrd="7" destOrd="0" presId="urn:microsoft.com/office/officeart/2005/8/layout/process5"/>
    <dgm:cxn modelId="{DB9FD75D-0F0C-4D7F-9020-2DA342EBF4F0}" type="presParOf" srcId="{128EBDB4-3B41-4A1E-BE0D-34C7826CA799}" destId="{4CCEC904-C9AE-4689-A723-4B6F2D58E941}" srcOrd="0" destOrd="0" presId="urn:microsoft.com/office/officeart/2005/8/layout/process5"/>
    <dgm:cxn modelId="{1F35589D-B2DE-4458-858E-84B8FD69A843}" type="presParOf" srcId="{1C4120D7-95AB-42CA-88D7-52635FF6ABF8}" destId="{BCF7EE0A-1F0B-4DC3-97EE-B0DC6861A926}" srcOrd="8" destOrd="0" presId="urn:microsoft.com/office/officeart/2005/8/layout/process5"/>
    <dgm:cxn modelId="{332B585C-652E-43FF-9179-003A96FAFFBD}" type="presParOf" srcId="{1C4120D7-95AB-42CA-88D7-52635FF6ABF8}" destId="{FA82EA2B-1FF3-46DA-9052-E043EEC3A9CF}" srcOrd="9" destOrd="0" presId="urn:microsoft.com/office/officeart/2005/8/layout/process5"/>
    <dgm:cxn modelId="{A51A99AA-0FCE-4094-903E-CCE83A1E9C7E}" type="presParOf" srcId="{FA82EA2B-1FF3-46DA-9052-E043EEC3A9CF}" destId="{7D9FC087-00E7-4CFC-AF4E-481A2C95CD4E}" srcOrd="0" destOrd="0" presId="urn:microsoft.com/office/officeart/2005/8/layout/process5"/>
    <dgm:cxn modelId="{2D3EB662-D841-4E7C-BEF6-1124461E00DE}" type="presParOf" srcId="{1C4120D7-95AB-42CA-88D7-52635FF6ABF8}" destId="{1CAAD6DC-0008-47B1-919E-348D6F0CEC67}" srcOrd="10" destOrd="0" presId="urn:microsoft.com/office/officeart/2005/8/layout/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6ACDEA6-595D-4808-89B1-D89A53560F8C}">
      <dsp:nvSpPr>
        <dsp:cNvPr id="0" name=""/>
        <dsp:cNvSpPr/>
      </dsp:nvSpPr>
      <dsp:spPr>
        <a:xfrm>
          <a:off x="97043" y="2718"/>
          <a:ext cx="2716187" cy="162971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600" kern="1200" dirty="0" smtClean="0"/>
            <a:t>小小水樂園</a:t>
          </a:r>
          <a:endParaRPr lang="zh-TW" altLang="en-US" sz="3600" kern="1200" dirty="0"/>
        </a:p>
      </dsp:txBody>
      <dsp:txXfrm>
        <a:off x="144776" y="50451"/>
        <a:ext cx="2620721" cy="1534246"/>
      </dsp:txXfrm>
    </dsp:sp>
    <dsp:sp modelId="{B45FA889-21AC-4980-931B-53E0C28B1FB1}">
      <dsp:nvSpPr>
        <dsp:cNvPr id="0" name=""/>
        <dsp:cNvSpPr/>
      </dsp:nvSpPr>
      <dsp:spPr>
        <a:xfrm rot="21597542">
          <a:off x="3052255" y="479420"/>
          <a:ext cx="575831" cy="67361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800" kern="1200"/>
        </a:p>
      </dsp:txBody>
      <dsp:txXfrm>
        <a:off x="3052255" y="614205"/>
        <a:ext cx="403082" cy="404168"/>
      </dsp:txXfrm>
    </dsp:sp>
    <dsp:sp modelId="{FC966178-C87F-42DD-800F-5E336F720D1E}">
      <dsp:nvSpPr>
        <dsp:cNvPr id="0" name=""/>
        <dsp:cNvSpPr/>
      </dsp:nvSpPr>
      <dsp:spPr>
        <a:xfrm>
          <a:off x="3899706" y="0"/>
          <a:ext cx="2716187" cy="162971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600" kern="1200" dirty="0" smtClean="0"/>
            <a:t>幸福碰碰車</a:t>
          </a:r>
          <a:endParaRPr lang="zh-TW" altLang="en-US" sz="3600" kern="1200" dirty="0"/>
        </a:p>
      </dsp:txBody>
      <dsp:txXfrm>
        <a:off x="3947439" y="47733"/>
        <a:ext cx="2620721" cy="1534246"/>
      </dsp:txXfrm>
    </dsp:sp>
    <dsp:sp modelId="{7730246F-4A53-41F6-9F8A-9068BC539770}">
      <dsp:nvSpPr>
        <dsp:cNvPr id="0" name=""/>
        <dsp:cNvSpPr/>
      </dsp:nvSpPr>
      <dsp:spPr>
        <a:xfrm rot="2458">
          <a:off x="6854918" y="479396"/>
          <a:ext cx="575831" cy="67361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800" kern="1200"/>
        </a:p>
      </dsp:txBody>
      <dsp:txXfrm>
        <a:off x="6854918" y="614057"/>
        <a:ext cx="403082" cy="404168"/>
      </dsp:txXfrm>
    </dsp:sp>
    <dsp:sp modelId="{63100F5F-B4EB-46D5-B757-0B5C0B392C49}">
      <dsp:nvSpPr>
        <dsp:cNvPr id="0" name=""/>
        <dsp:cNvSpPr/>
      </dsp:nvSpPr>
      <dsp:spPr>
        <a:xfrm>
          <a:off x="7702368" y="2718"/>
          <a:ext cx="2716187" cy="162971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600" b="0" i="0" kern="1200" dirty="0" smtClean="0"/>
            <a:t>銀河號</a:t>
          </a:r>
          <a:endParaRPr lang="zh-TW" altLang="en-US" sz="3600" kern="1200" dirty="0"/>
        </a:p>
      </dsp:txBody>
      <dsp:txXfrm>
        <a:off x="7750101" y="50451"/>
        <a:ext cx="2620721" cy="1534246"/>
      </dsp:txXfrm>
    </dsp:sp>
    <dsp:sp modelId="{198EEFEC-A50C-493E-8507-9C0712C8BB13}">
      <dsp:nvSpPr>
        <dsp:cNvPr id="0" name=""/>
        <dsp:cNvSpPr/>
      </dsp:nvSpPr>
      <dsp:spPr>
        <a:xfrm rot="5400000">
          <a:off x="8772546" y="1822564"/>
          <a:ext cx="575831" cy="67361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800" kern="1200"/>
        </a:p>
      </dsp:txBody>
      <dsp:txXfrm rot="-5400000">
        <a:off x="8858378" y="1871456"/>
        <a:ext cx="404168" cy="403082"/>
      </dsp:txXfrm>
    </dsp:sp>
    <dsp:sp modelId="{89C776E7-4AAB-4F2A-A332-866CEA46F9C4}">
      <dsp:nvSpPr>
        <dsp:cNvPr id="0" name=""/>
        <dsp:cNvSpPr/>
      </dsp:nvSpPr>
      <dsp:spPr>
        <a:xfrm>
          <a:off x="7702368" y="2718906"/>
          <a:ext cx="2716187" cy="162971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600" kern="1200" dirty="0" smtClean="0"/>
            <a:t>飛天神奇號</a:t>
          </a:r>
          <a:br>
            <a:rPr lang="zh-TW" altLang="en-US" sz="3600" kern="1200" dirty="0" smtClean="0"/>
          </a:br>
          <a:endParaRPr lang="zh-TW" altLang="en-US" sz="3600" kern="1200" dirty="0"/>
        </a:p>
      </dsp:txBody>
      <dsp:txXfrm>
        <a:off x="7750101" y="2766639"/>
        <a:ext cx="2620721" cy="1534246"/>
      </dsp:txXfrm>
    </dsp:sp>
    <dsp:sp modelId="{128EBDB4-3B41-4A1E-BE0D-34C7826CA799}">
      <dsp:nvSpPr>
        <dsp:cNvPr id="0" name=""/>
        <dsp:cNvSpPr/>
      </dsp:nvSpPr>
      <dsp:spPr>
        <a:xfrm rot="10800000">
          <a:off x="6887512" y="3196955"/>
          <a:ext cx="575831" cy="67361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800" kern="1200"/>
        </a:p>
      </dsp:txBody>
      <dsp:txXfrm rot="10800000">
        <a:off x="7060261" y="3331678"/>
        <a:ext cx="403082" cy="404168"/>
      </dsp:txXfrm>
    </dsp:sp>
    <dsp:sp modelId="{BCF7EE0A-1F0B-4DC3-97EE-B0DC6861A926}">
      <dsp:nvSpPr>
        <dsp:cNvPr id="0" name=""/>
        <dsp:cNvSpPr/>
      </dsp:nvSpPr>
      <dsp:spPr>
        <a:xfrm>
          <a:off x="3899706" y="2718906"/>
          <a:ext cx="2716187" cy="162971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600" b="0" i="0" kern="1200" dirty="0" smtClean="0"/>
            <a:t>巡弋飛椅</a:t>
          </a:r>
          <a:endParaRPr lang="zh-TW" altLang="en-US" sz="3600" kern="1200" dirty="0"/>
        </a:p>
      </dsp:txBody>
      <dsp:txXfrm>
        <a:off x="3947439" y="2766639"/>
        <a:ext cx="2620721" cy="1534246"/>
      </dsp:txXfrm>
    </dsp:sp>
    <dsp:sp modelId="{FA82EA2B-1FF3-46DA-9052-E043EEC3A9CF}">
      <dsp:nvSpPr>
        <dsp:cNvPr id="0" name=""/>
        <dsp:cNvSpPr/>
      </dsp:nvSpPr>
      <dsp:spPr>
        <a:xfrm rot="10800000">
          <a:off x="3084849" y="3196955"/>
          <a:ext cx="575831" cy="67361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800" kern="1200"/>
        </a:p>
      </dsp:txBody>
      <dsp:txXfrm rot="10800000">
        <a:off x="3257598" y="3331678"/>
        <a:ext cx="403082" cy="404168"/>
      </dsp:txXfrm>
    </dsp:sp>
    <dsp:sp modelId="{1CAAD6DC-0008-47B1-919E-348D6F0CEC67}">
      <dsp:nvSpPr>
        <dsp:cNvPr id="0" name=""/>
        <dsp:cNvSpPr/>
      </dsp:nvSpPr>
      <dsp:spPr>
        <a:xfrm>
          <a:off x="97043" y="2718906"/>
          <a:ext cx="2716187" cy="162971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600" kern="1200" dirty="0" smtClean="0"/>
            <a:t>回家</a:t>
          </a:r>
          <a:endParaRPr lang="zh-TW" altLang="en-US" sz="3600" kern="1200" dirty="0"/>
        </a:p>
      </dsp:txBody>
      <dsp:txXfrm>
        <a:off x="144776" y="2766639"/>
        <a:ext cx="2620721" cy="153424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5">
  <dgm:title val=""/>
  <dgm:desc val=""/>
  <dgm:catLst>
    <dgm:cat type="process" pri="1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revDir"/>
          <dgm:param type="bkpt" val="endCnv"/>
        </dgm:alg>
      </dgm:if>
      <dgm:else name="Name2">
        <dgm:alg type="snake">
          <dgm:param type="grDir" val="tR"/>
          <dgm:param type="flowDir" val="row"/>
          <dgm:param type="contDir" val="rev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4"/>
      <dgm:constr type="sp" refType="w" refFor="ch" refForName="sibTrans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AFF3E5-621A-4929-BCB8-02B223DD08D3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155E82-B316-4CBC-8B0B-880DF9C4C15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787255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AFF3E5-621A-4929-BCB8-02B223DD08D3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155E82-B316-4CBC-8B0B-880DF9C4C15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352579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AFF3E5-621A-4929-BCB8-02B223DD08D3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155E82-B316-4CBC-8B0B-880DF9C4C15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701554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AFF3E5-621A-4929-BCB8-02B223DD08D3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155E82-B316-4CBC-8B0B-880DF9C4C15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192123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AFF3E5-621A-4929-BCB8-02B223DD08D3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155E82-B316-4CBC-8B0B-880DF9C4C15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881170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AFF3E5-621A-4929-BCB8-02B223DD08D3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155E82-B316-4CBC-8B0B-880DF9C4C15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5880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AFF3E5-621A-4929-BCB8-02B223DD08D3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155E82-B316-4CBC-8B0B-880DF9C4C15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386639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AFF3E5-621A-4929-BCB8-02B223DD08D3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155E82-B316-4CBC-8B0B-880DF9C4C15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515350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AFF3E5-621A-4929-BCB8-02B223DD08D3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155E82-B316-4CBC-8B0B-880DF9C4C15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629488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AFF3E5-621A-4929-BCB8-02B223DD08D3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155E82-B316-4CBC-8B0B-880DF9C4C15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226634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AFF3E5-621A-4929-BCB8-02B223DD08D3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155E82-B316-4CBC-8B0B-880DF9C4C15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957771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AFF3E5-621A-4929-BCB8-02B223DD08D3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155E82-B316-4CBC-8B0B-880DF9C4C15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571408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tc/ap.taipei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Keda8BhREek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/>
              <a:t>參觀兒童新樂園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TW" altLang="en-US" dirty="0"/>
              <a:t>規</a:t>
            </a:r>
            <a:r>
              <a:rPr lang="zh-TW" altLang="en-US" dirty="0" smtClean="0"/>
              <a:t>畫 </a:t>
            </a:r>
            <a:r>
              <a:rPr lang="en-US" altLang="zh-TW" dirty="0" smtClean="0"/>
              <a:t>d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787952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標題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規畫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11054001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338168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票價</a:t>
            </a:r>
            <a:endParaRPr lang="zh-TW" altLang="en-US" dirty="0"/>
          </a:p>
        </p:txBody>
      </p:sp>
      <p:graphicFrame>
        <p:nvGraphicFramePr>
          <p:cNvPr id="9" name="內容版面配置區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20663455"/>
              </p:ext>
            </p:extLst>
          </p:nvPr>
        </p:nvGraphicFramePr>
        <p:xfrm>
          <a:off x="838200" y="1825625"/>
          <a:ext cx="10983686" cy="394815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69098">
                  <a:extLst>
                    <a:ext uri="{9D8B030D-6E8A-4147-A177-3AD203B41FA5}">
                      <a16:colId xmlns:a16="http://schemas.microsoft.com/office/drawing/2014/main" val="3404748638"/>
                    </a:ext>
                  </a:extLst>
                </a:gridCol>
                <a:gridCol w="1569098">
                  <a:extLst>
                    <a:ext uri="{9D8B030D-6E8A-4147-A177-3AD203B41FA5}">
                      <a16:colId xmlns:a16="http://schemas.microsoft.com/office/drawing/2014/main" val="1733923874"/>
                    </a:ext>
                  </a:extLst>
                </a:gridCol>
                <a:gridCol w="1569098">
                  <a:extLst>
                    <a:ext uri="{9D8B030D-6E8A-4147-A177-3AD203B41FA5}">
                      <a16:colId xmlns:a16="http://schemas.microsoft.com/office/drawing/2014/main" val="689193840"/>
                    </a:ext>
                  </a:extLst>
                </a:gridCol>
                <a:gridCol w="1569098">
                  <a:extLst>
                    <a:ext uri="{9D8B030D-6E8A-4147-A177-3AD203B41FA5}">
                      <a16:colId xmlns:a16="http://schemas.microsoft.com/office/drawing/2014/main" val="60808810"/>
                    </a:ext>
                  </a:extLst>
                </a:gridCol>
                <a:gridCol w="1569098">
                  <a:extLst>
                    <a:ext uri="{9D8B030D-6E8A-4147-A177-3AD203B41FA5}">
                      <a16:colId xmlns:a16="http://schemas.microsoft.com/office/drawing/2014/main" val="856291530"/>
                    </a:ext>
                  </a:extLst>
                </a:gridCol>
                <a:gridCol w="1569098">
                  <a:extLst>
                    <a:ext uri="{9D8B030D-6E8A-4147-A177-3AD203B41FA5}">
                      <a16:colId xmlns:a16="http://schemas.microsoft.com/office/drawing/2014/main" val="3623163095"/>
                    </a:ext>
                  </a:extLst>
                </a:gridCol>
                <a:gridCol w="1569098">
                  <a:extLst>
                    <a:ext uri="{9D8B030D-6E8A-4147-A177-3AD203B41FA5}">
                      <a16:colId xmlns:a16="http://schemas.microsoft.com/office/drawing/2014/main" val="1595091146"/>
                    </a:ext>
                  </a:extLst>
                </a:gridCol>
              </a:tblGrid>
              <a:tr h="948858"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票種</a:t>
                      </a:r>
                    </a:p>
                  </a:txBody>
                  <a:tcPr marL="28575" marR="28575" marT="28575" marB="28575" anchor="ctr"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門票</a:t>
                      </a:r>
                    </a:p>
                  </a:txBody>
                  <a:tcPr marL="28575" marR="28575" marT="28575" marB="28575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園區自營遊樂設施</a:t>
                      </a:r>
                      <a:b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（每項每次）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委外小型遊樂設施</a:t>
                      </a:r>
                      <a:b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（每項每次）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小小水樂園</a:t>
                      </a:r>
                      <a:b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en-US" altLang="zh-TW" b="0" dirty="0">
                          <a:solidFill>
                            <a:srgbClr val="343434"/>
                          </a:solidFill>
                          <a:effectLst/>
                        </a:rPr>
                        <a:t>(</a:t>
                      </a:r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夏季開放</a:t>
                      </a:r>
                      <a:r>
                        <a:rPr lang="en-US" altLang="zh-TW" b="0" dirty="0">
                          <a:solidFill>
                            <a:srgbClr val="343434"/>
                          </a:solidFill>
                          <a:effectLst/>
                        </a:rPr>
                        <a:t>)</a:t>
                      </a:r>
                      <a:br>
                        <a:rPr lang="en-US" altLang="zh-TW" b="0" dirty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（每次）</a:t>
                      </a:r>
                    </a:p>
                  </a:txBody>
                  <a:tcPr marL="28575" marR="28575" marT="28575" marB="28575" anchor="ctr"/>
                </a:tc>
                <a:extLst>
                  <a:ext uri="{0D108BD9-81ED-4DB2-BD59-A6C34878D82A}">
                    <a16:rowId xmlns:a16="http://schemas.microsoft.com/office/drawing/2014/main" val="2803432430"/>
                  </a:ext>
                </a:extLst>
              </a:tr>
              <a:tr h="1303055"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全票</a:t>
                      </a: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優待票</a:t>
                      </a: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團體票</a:t>
                      </a:r>
                    </a:p>
                  </a:txBody>
                  <a:tcPr marL="28575" marR="28575" marT="28575" marB="28575" anchor="ctr"/>
                </a:tc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26656372"/>
                  </a:ext>
                </a:extLst>
              </a:tr>
              <a:tr h="848123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zh-TW" altLang="en-US" dirty="0">
                          <a:effectLst/>
                        </a:rPr>
                        <a:t>票價</a:t>
                      </a:r>
                      <a:br>
                        <a:rPr lang="zh-TW" altLang="en-US" dirty="0">
                          <a:effectLst/>
                        </a:rPr>
                      </a:br>
                      <a:r>
                        <a:rPr lang="en-US" altLang="zh-TW" dirty="0">
                          <a:effectLst/>
                        </a:rPr>
                        <a:t>(</a:t>
                      </a:r>
                      <a:r>
                        <a:rPr lang="zh-TW" altLang="en-US" dirty="0">
                          <a:effectLst/>
                        </a:rPr>
                        <a:t>元，含稅</a:t>
                      </a:r>
                      <a:r>
                        <a:rPr lang="en-US" altLang="zh-TW" dirty="0"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30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15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30</a:t>
                      </a:r>
                      <a:r>
                        <a:rPr lang="zh-TW" altLang="en-US">
                          <a:effectLst/>
                        </a:rPr>
                        <a:t>人</a:t>
                      </a:r>
                      <a:r>
                        <a:rPr lang="en-US" altLang="zh-TW">
                          <a:effectLst/>
                        </a:rPr>
                        <a:t>(</a:t>
                      </a:r>
                      <a:r>
                        <a:rPr lang="zh-TW" altLang="en-US">
                          <a:effectLst/>
                        </a:rPr>
                        <a:t>含</a:t>
                      </a:r>
                      <a:r>
                        <a:rPr lang="en-US" altLang="zh-TW">
                          <a:effectLst/>
                        </a:rPr>
                        <a:t>)</a:t>
                      </a:r>
                      <a:br>
                        <a:rPr lang="en-US" altLang="zh-TW">
                          <a:effectLst/>
                        </a:rPr>
                      </a:br>
                      <a:r>
                        <a:rPr lang="zh-TW" altLang="en-US">
                          <a:effectLst/>
                        </a:rPr>
                        <a:t>以上</a:t>
                      </a:r>
                      <a:r>
                        <a:rPr lang="en-US" altLang="zh-TW">
                          <a:effectLst/>
                        </a:rPr>
                        <a:t>7</a:t>
                      </a:r>
                      <a:r>
                        <a:rPr lang="zh-TW" altLang="en-US">
                          <a:effectLst/>
                        </a:rPr>
                        <a:t>折</a:t>
                      </a: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30 (7</a:t>
                      </a:r>
                      <a:r>
                        <a:rPr lang="zh-TW" altLang="en-US" dirty="0">
                          <a:effectLst/>
                        </a:rPr>
                        <a:t>項</a:t>
                      </a:r>
                      <a:r>
                        <a:rPr lang="en-US" altLang="zh-TW" dirty="0"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50-80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50</a:t>
                      </a:r>
                    </a:p>
                  </a:txBody>
                  <a:tcPr marL="28575" marR="28575" marT="28575" marB="28575" anchor="ctr"/>
                </a:tc>
                <a:extLst>
                  <a:ext uri="{0D108BD9-81ED-4DB2-BD59-A6C34878D82A}">
                    <a16:rowId xmlns:a16="http://schemas.microsoft.com/office/drawing/2014/main" val="4062238470"/>
                  </a:ext>
                </a:extLst>
              </a:tr>
              <a:tr h="848123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 (8</a:t>
                      </a:r>
                      <a:r>
                        <a:rPr lang="zh-TW" altLang="en-US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項</a:t>
                      </a:r>
                      <a:r>
                        <a:rPr lang="en-US" altLang="zh-TW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endParaRPr lang="en-US" altLang="zh-TW" dirty="0">
                        <a:effectLst/>
                      </a:endParaRPr>
                    </a:p>
                  </a:txBody>
                  <a:tcPr marL="28575" marR="28575" marT="28575" marB="28575" anchor="ctr"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896422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794405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巡弋飛椅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/>
              <a:t>以飛艦起飛意象為主題（獨特造型），四周圍繞著小飛碟座艙，轉盤迴旋時座艙上下起伏盤旋。</a:t>
            </a:r>
          </a:p>
          <a:p>
            <a:endParaRPr lang="zh-TW" altLang="en-US" dirty="0"/>
          </a:p>
          <a:p>
            <a:r>
              <a:rPr lang="zh-TW" altLang="en-US" dirty="0"/>
              <a:t>尖叫指數</a:t>
            </a:r>
          </a:p>
          <a:p>
            <a:r>
              <a:rPr lang="zh-TW" altLang="en-US" dirty="0"/>
              <a:t>⚡⚡⚡⚡☁</a:t>
            </a:r>
          </a:p>
        </p:txBody>
      </p:sp>
      <p:pic>
        <p:nvPicPr>
          <p:cNvPr id="1026" name="Picture 2" descr="巡弋飛椅(迴旋椅)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881258" y="2521132"/>
            <a:ext cx="3039290" cy="24811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723965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幸福碰碰車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zh-TW" altLang="en-US" dirty="0"/>
              <a:t>以繽紛彩繪的跑車為主題，讓小朋友駕駛最酷、最炫的跑車，奔馳與追逐。</a:t>
            </a:r>
          </a:p>
          <a:p>
            <a:endParaRPr lang="zh-TW" altLang="en-US" dirty="0"/>
          </a:p>
          <a:p>
            <a:r>
              <a:rPr lang="zh-TW" altLang="en-US" dirty="0"/>
              <a:t>尖叫指數</a:t>
            </a:r>
          </a:p>
          <a:p>
            <a:r>
              <a:rPr lang="zh-TW" altLang="en-US" dirty="0"/>
              <a:t>⚡⚡⚡☁☁</a:t>
            </a:r>
          </a:p>
          <a:p>
            <a:r>
              <a:rPr lang="zh-TW" altLang="en-US" dirty="0"/>
              <a:t>溫馨指數</a:t>
            </a:r>
          </a:p>
          <a:p>
            <a:r>
              <a:rPr lang="zh-TW" altLang="en-US" dirty="0"/>
              <a:t>🌞🌞🌞🌞☁</a:t>
            </a:r>
          </a:p>
          <a:p>
            <a:r>
              <a:rPr lang="zh-TW" altLang="en-US" dirty="0"/>
              <a:t>戀愛指數</a:t>
            </a:r>
          </a:p>
          <a:p>
            <a:r>
              <a:rPr lang="zh-TW" altLang="en-US" dirty="0"/>
              <a:t>💗💗💗💗</a:t>
            </a:r>
          </a:p>
        </p:txBody>
      </p:sp>
      <p:sp>
        <p:nvSpPr>
          <p:cNvPr id="5" name="內容版面配置區 4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zh-TW" altLang="en-US"/>
          </a:p>
        </p:txBody>
      </p:sp>
      <p:pic>
        <p:nvPicPr>
          <p:cNvPr id="7" name="Picture 2" descr="幸福碰碰車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25159" y="1690689"/>
            <a:ext cx="5548978" cy="44862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511894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Autofit/>
          </a:bodyPr>
          <a:lstStyle/>
          <a:p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en-US" altLang="zh-TW" dirty="0"/>
              <a:t/>
            </a:r>
            <a:br>
              <a:rPr lang="en-US" altLang="zh-TW" dirty="0"/>
            </a:b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en-US" altLang="zh-TW" dirty="0"/>
              <a:t/>
            </a:r>
            <a:br>
              <a:rPr lang="en-US" altLang="zh-TW" dirty="0"/>
            </a:b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en-US" altLang="zh-TW" dirty="0"/>
              <a:t/>
            </a:r>
            <a:br>
              <a:rPr lang="en-US" altLang="zh-TW" dirty="0"/>
            </a:b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en-US" altLang="zh-TW" dirty="0"/>
              <a:t/>
            </a:r>
            <a:br>
              <a:rPr lang="en-US" altLang="zh-TW" dirty="0"/>
            </a:b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93964" y="2189017"/>
            <a:ext cx="11159836" cy="3987945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altLang="zh-TW" dirty="0">
                <a:hlinkClick r:id="rId2"/>
              </a:rPr>
              <a:t>https://</a:t>
            </a:r>
            <a:r>
              <a:rPr lang="en-US" altLang="zh-TW" dirty="0" smtClean="0">
                <a:hlinkClick r:id="rId2"/>
              </a:rPr>
              <a:t>www.tc\ap.taipei</a:t>
            </a:r>
            <a:endParaRPr lang="en-US" altLang="zh-TW" dirty="0" smtClean="0"/>
          </a:p>
          <a:p>
            <a:pPr marL="0" indent="0">
              <a:buNone/>
            </a:pPr>
            <a:endParaRPr lang="en-US" altLang="zh-TW" dirty="0"/>
          </a:p>
          <a:p>
            <a:pPr marL="0" indent="0">
              <a:buNone/>
            </a:pPr>
            <a:endParaRPr lang="en-US" altLang="zh-TW" dirty="0" smtClean="0"/>
          </a:p>
          <a:p>
            <a:pPr marL="0" indent="0">
              <a:buNone/>
            </a:pPr>
            <a:endParaRPr lang="en-US" altLang="zh-TW" dirty="0"/>
          </a:p>
          <a:p>
            <a:pPr marL="0" indent="0">
              <a:buNone/>
            </a:pPr>
            <a:endParaRPr lang="en-US" altLang="zh-TW" dirty="0" smtClean="0"/>
          </a:p>
          <a:p>
            <a:pPr marL="0" indent="0">
              <a:buNone/>
            </a:pPr>
            <a:endParaRPr lang="en-US" altLang="zh-TW" dirty="0"/>
          </a:p>
          <a:p>
            <a:pPr marL="0" indent="0">
              <a:buNone/>
            </a:pPr>
            <a:endParaRPr lang="en-US" altLang="zh-TW" dirty="0" smtClean="0"/>
          </a:p>
          <a:p>
            <a:pPr marL="0" indent="0">
              <a:buNone/>
            </a:pPr>
            <a:endParaRPr lang="en-US" altLang="zh-TW" dirty="0"/>
          </a:p>
          <a:p>
            <a:pPr marL="0" indent="0">
              <a:buNone/>
            </a:pPr>
            <a:endParaRPr lang="en-US" altLang="zh-TW" dirty="0" smtClean="0"/>
          </a:p>
          <a:p>
            <a:pPr marL="0" indent="0">
              <a:buNone/>
            </a:pPr>
            <a:endParaRPr lang="en-US" altLang="zh-TW" dirty="0" smtClean="0"/>
          </a:p>
          <a:p>
            <a:pPr marL="0" indent="0">
              <a:buNone/>
            </a:pPr>
            <a:r>
              <a:rPr lang="en-US" altLang="zh-TW" dirty="0"/>
              <a:t> </a:t>
            </a:r>
            <a:endParaRPr lang="en-US" altLang="zh-TW" dirty="0" smtClean="0"/>
          </a:p>
          <a:p>
            <a:pPr marL="0" indent="0">
              <a:buNone/>
            </a:pP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7120646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兒童新樂園微</a:t>
            </a:r>
            <a:r>
              <a:rPr lang="zh-TW" altLang="en-US" dirty="0" smtClean="0"/>
              <a:t>電影</a:t>
            </a:r>
            <a:endParaRPr lang="zh-TW" altLang="en-US" dirty="0"/>
          </a:p>
        </p:txBody>
      </p:sp>
      <p:pic>
        <p:nvPicPr>
          <p:cNvPr id="4" name="Keda8BhREek"/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838200" y="2103120"/>
            <a:ext cx="9318171" cy="46503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81206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61</TotalTime>
  <Words>202</Words>
  <Application>Microsoft Office PowerPoint</Application>
  <PresentationFormat>寬螢幕</PresentationFormat>
  <Paragraphs>53</Paragraphs>
  <Slides>7</Slides>
  <Notes>0</Notes>
  <HiddenSlides>0</HiddenSlides>
  <MMClips>1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7</vt:i4>
      </vt:variant>
    </vt:vector>
  </HeadingPairs>
  <TitlesOfParts>
    <vt:vector size="12" baseType="lpstr">
      <vt:lpstr>新細明體</vt:lpstr>
      <vt:lpstr>Arial</vt:lpstr>
      <vt:lpstr>Calibri</vt:lpstr>
      <vt:lpstr>Calibri Light</vt:lpstr>
      <vt:lpstr>Office 佈景主題</vt:lpstr>
      <vt:lpstr>參觀兒童新樂園</vt:lpstr>
      <vt:lpstr>規畫</vt:lpstr>
      <vt:lpstr>票價</vt:lpstr>
      <vt:lpstr>巡弋飛椅</vt:lpstr>
      <vt:lpstr>幸福碰碰車</vt:lpstr>
      <vt:lpstr>        </vt:lpstr>
      <vt:lpstr>兒童新樂園微電影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參觀兒童新樂園</dc:title>
  <dc:creator>Windows 使用者</dc:creator>
  <cp:lastModifiedBy>Windows 使用者</cp:lastModifiedBy>
  <cp:revision>10</cp:revision>
  <dcterms:created xsi:type="dcterms:W3CDTF">2022-12-26T06:16:07Z</dcterms:created>
  <dcterms:modified xsi:type="dcterms:W3CDTF">2023-01-16T06:17:38Z</dcterms:modified>
</cp:coreProperties>
</file>