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1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4CFA2-318F-40D6-82A5-14CF554377C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C59EAD1-233E-4765-8E17-D74E3A50DA8F}">
      <dgm:prSet phldrT="[文字]"/>
      <dgm:spPr>
        <a:gradFill rotWithShape="0">
          <a:gsLst>
            <a:gs pos="37000">
              <a:srgbClr val="00B050"/>
            </a:gs>
            <a:gs pos="0">
              <a:srgbClr val="00B0F0"/>
            </a:gs>
            <a:gs pos="100000">
              <a:srgbClr val="FF0000"/>
            </a:gs>
            <a:gs pos="7400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339250CE-BB9C-4471-B31F-44E700A575B7}" type="parTrans" cxnId="{A1D71D9F-5EFE-4C29-AC7A-C9A143AF00FC}">
      <dgm:prSet/>
      <dgm:spPr/>
      <dgm:t>
        <a:bodyPr/>
        <a:lstStyle/>
        <a:p>
          <a:endParaRPr lang="zh-TW" altLang="en-US"/>
        </a:p>
      </dgm:t>
    </dgm:pt>
    <dgm:pt modelId="{12CC034C-182D-4BDB-8239-F9EEC4D789B2}" type="sibTrans" cxnId="{A1D71D9F-5EFE-4C29-AC7A-C9A143AF00FC}">
      <dgm:prSet/>
      <dgm:spPr/>
      <dgm:t>
        <a:bodyPr/>
        <a:lstStyle/>
        <a:p>
          <a:endParaRPr lang="zh-TW" altLang="en-US"/>
        </a:p>
      </dgm:t>
    </dgm:pt>
    <dgm:pt modelId="{1DCE0EC8-619F-4E02-BCFB-D19093A4C956}">
      <dgm:prSet phldrT="[文字]"/>
      <dgm:spPr>
        <a:gradFill rotWithShape="0">
          <a:gsLst>
            <a:gs pos="65000">
              <a:srgbClr val="00B050"/>
            </a:gs>
            <a:gs pos="100000">
              <a:srgbClr val="00B0F0"/>
            </a:gs>
            <a:gs pos="0">
              <a:srgbClr val="FF0000"/>
            </a:gs>
            <a:gs pos="3400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69B63F81-442B-4539-AB09-F01B4F729B4D}" type="parTrans" cxnId="{FC37D9C1-A101-4362-92F5-66C4F286EAE3}">
      <dgm:prSet/>
      <dgm:spPr/>
      <dgm:t>
        <a:bodyPr/>
        <a:lstStyle/>
        <a:p>
          <a:endParaRPr lang="zh-TW" altLang="en-US"/>
        </a:p>
      </dgm:t>
    </dgm:pt>
    <dgm:pt modelId="{F8E28ACC-1D46-4C72-9DBF-EAB239C9DE53}" type="sibTrans" cxnId="{FC37D9C1-A101-4362-92F5-66C4F286EAE3}">
      <dgm:prSet/>
      <dgm:spPr/>
      <dgm:t>
        <a:bodyPr/>
        <a:lstStyle/>
        <a:p>
          <a:endParaRPr lang="zh-TW" altLang="en-US"/>
        </a:p>
      </dgm:t>
    </dgm:pt>
    <dgm:pt modelId="{7FB6D785-66A6-4091-9C95-9722B43CE5C6}">
      <dgm:prSet phldrT="[文字]"/>
      <dgm:spPr>
        <a:gradFill rotWithShape="0">
          <a:gsLst>
            <a:gs pos="0">
              <a:srgbClr val="00B050"/>
            </a:gs>
            <a:gs pos="10000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4896FBFB-3C97-4889-963D-E54572F69BB4}" type="parTrans" cxnId="{7CD620E2-0077-41CF-BD9E-9E191C26E2FC}">
      <dgm:prSet/>
      <dgm:spPr/>
      <dgm:t>
        <a:bodyPr/>
        <a:lstStyle/>
        <a:p>
          <a:endParaRPr lang="zh-TW" altLang="en-US"/>
        </a:p>
      </dgm:t>
    </dgm:pt>
    <dgm:pt modelId="{FC88019C-176D-4BEC-849F-8F6BE880F42D}" type="sibTrans" cxnId="{7CD620E2-0077-41CF-BD9E-9E191C26E2FC}">
      <dgm:prSet/>
      <dgm:spPr/>
      <dgm:t>
        <a:bodyPr/>
        <a:lstStyle/>
        <a:p>
          <a:endParaRPr lang="zh-TW" altLang="en-US"/>
        </a:p>
      </dgm:t>
    </dgm:pt>
    <dgm:pt modelId="{CDC1818A-E581-4EEE-8F57-C1951B22BB3C}">
      <dgm:prSet phldrT="[文字]"/>
      <dgm:spPr>
        <a:gradFill rotWithShape="0">
          <a:gsLst>
            <a:gs pos="100000">
              <a:srgbClr val="002060"/>
            </a:gs>
            <a:gs pos="1000">
              <a:srgbClr val="7030A0"/>
            </a:gs>
            <a:gs pos="66000">
              <a:srgbClr val="00B050"/>
            </a:gs>
            <a:gs pos="46000">
              <a:srgbClr val="FFFF00"/>
            </a:gs>
            <a:gs pos="31000">
              <a:srgbClr val="FFC000"/>
            </a:gs>
            <a:gs pos="16000">
              <a:srgbClr val="FF0000"/>
            </a:gs>
            <a:gs pos="83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smtClean="0"/>
            <a:t>銀河號</a:t>
          </a:r>
          <a:endParaRPr lang="zh-TW" altLang="en-US" dirty="0"/>
        </a:p>
      </dgm:t>
    </dgm:pt>
    <dgm:pt modelId="{363E3BEA-86F6-4E10-B388-DB61FA20DBCA}" type="parTrans" cxnId="{9BD06DF9-3BF1-4965-A6BD-7E643C6A0669}">
      <dgm:prSet/>
      <dgm:spPr/>
      <dgm:t>
        <a:bodyPr/>
        <a:lstStyle/>
        <a:p>
          <a:endParaRPr lang="zh-TW" altLang="en-US"/>
        </a:p>
      </dgm:t>
    </dgm:pt>
    <dgm:pt modelId="{97703183-FA9B-4153-BA36-C7766DB8469D}" type="sibTrans" cxnId="{9BD06DF9-3BF1-4965-A6BD-7E643C6A0669}">
      <dgm:prSet/>
      <dgm:spPr/>
      <dgm:t>
        <a:bodyPr/>
        <a:lstStyle/>
        <a:p>
          <a:endParaRPr lang="zh-TW" altLang="en-US"/>
        </a:p>
      </dgm:t>
    </dgm:pt>
    <dgm:pt modelId="{F462E98E-4AB6-467B-98FC-52B6FC55FFE3}">
      <dgm:prSet phldrT="[文字]"/>
      <dgm:spPr>
        <a:gradFill rotWithShape="0">
          <a:gsLst>
            <a:gs pos="78000">
              <a:srgbClr val="002060"/>
            </a:gs>
            <a:gs pos="100000">
              <a:srgbClr val="7030A0"/>
            </a:gs>
            <a:gs pos="44000">
              <a:srgbClr val="00B050"/>
            </a:gs>
            <a:gs pos="29000">
              <a:srgbClr val="FFFF00"/>
            </a:gs>
            <a:gs pos="15000">
              <a:srgbClr val="FFC000"/>
            </a:gs>
            <a:gs pos="0">
              <a:srgbClr val="FF0000"/>
            </a:gs>
            <a:gs pos="6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8161BBF5-15BE-4478-B1BD-097D5C64F357}" type="parTrans" cxnId="{7840C6EF-0A08-4D41-8CCA-242BCC0AC8F3}">
      <dgm:prSet/>
      <dgm:spPr/>
      <dgm:t>
        <a:bodyPr/>
        <a:lstStyle/>
        <a:p>
          <a:endParaRPr lang="zh-TW" altLang="en-US"/>
        </a:p>
      </dgm:t>
    </dgm:pt>
    <dgm:pt modelId="{9F38068A-7B98-47D3-B70B-E78355286141}" type="sibTrans" cxnId="{7840C6EF-0A08-4D41-8CCA-242BCC0AC8F3}">
      <dgm:prSet/>
      <dgm:spPr/>
      <dgm:t>
        <a:bodyPr/>
        <a:lstStyle/>
        <a:p>
          <a:endParaRPr lang="zh-TW" altLang="en-US"/>
        </a:p>
      </dgm:t>
    </dgm:pt>
    <dgm:pt modelId="{0A9D67E6-1AEF-4471-8DA1-C96A49CDD382}">
      <dgm:prSet phldrT="[文字]"/>
      <dgm:spPr>
        <a:gradFill rotWithShape="0">
          <a:gsLst>
            <a:gs pos="100000">
              <a:srgbClr val="00B050"/>
            </a:gs>
            <a:gs pos="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EA15EBAA-9198-47E1-8F52-5D4F59F6B593}" type="parTrans" cxnId="{143A59B8-BAD0-4628-A050-D10D37FA30C2}">
      <dgm:prSet/>
      <dgm:spPr/>
      <dgm:t>
        <a:bodyPr/>
        <a:lstStyle/>
        <a:p>
          <a:endParaRPr lang="zh-TW" altLang="en-US"/>
        </a:p>
      </dgm:t>
    </dgm:pt>
    <dgm:pt modelId="{9BF3FACD-F8A9-49F4-9130-FDFC246DC3A6}" type="sibTrans" cxnId="{143A59B8-BAD0-4628-A050-D10D37FA30C2}">
      <dgm:prSet/>
      <dgm:spPr/>
      <dgm:t>
        <a:bodyPr/>
        <a:lstStyle/>
        <a:p>
          <a:endParaRPr lang="zh-TW" altLang="en-US"/>
        </a:p>
      </dgm:t>
    </dgm:pt>
    <dgm:pt modelId="{C10B1C20-248C-45E9-8F2B-2997F6527AB1}" type="pres">
      <dgm:prSet presAssocID="{24D4CFA2-318F-40D6-82A5-14CF554377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BE15A67-72BB-4A3B-8639-BB313D937B3A}" type="pres">
      <dgm:prSet presAssocID="{0C59EAD1-233E-4765-8E17-D74E3A50DA8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940C1E-36DE-43DB-B2B9-AB03F2B03EB8}" type="pres">
      <dgm:prSet presAssocID="{12CC034C-182D-4BDB-8239-F9EEC4D789B2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8195B89-3CEC-4837-A4F5-6149BD3CD92A}" type="pres">
      <dgm:prSet presAssocID="{12CC034C-182D-4BDB-8239-F9EEC4D789B2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1A2780DF-E69C-4728-8DA5-9DE3DF5ADFDD}" type="pres">
      <dgm:prSet presAssocID="{1DCE0EC8-619F-4E02-BCFB-D19093A4C95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31BDC8-E7F0-4FEB-9030-F3BDAF28BDD7}" type="pres">
      <dgm:prSet presAssocID="{F8E28ACC-1D46-4C72-9DBF-EAB239C9DE5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22BABFF5-D674-40CC-B5F2-7CAEFCE3C499}" type="pres">
      <dgm:prSet presAssocID="{F8E28ACC-1D46-4C72-9DBF-EAB239C9DE5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EB4461F-CD5C-424B-BA7F-20C7B732DAC8}" type="pres">
      <dgm:prSet presAssocID="{7FB6D785-66A6-4091-9C95-9722B43CE5C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D70CDA-E297-4D92-9C5F-8450799C8310}" type="pres">
      <dgm:prSet presAssocID="{FC88019C-176D-4BEC-849F-8F6BE880F42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FFAEBF6E-BB74-4FD9-B3E6-C6DD601C0A2A}" type="pres">
      <dgm:prSet presAssocID="{FC88019C-176D-4BEC-849F-8F6BE880F42D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3D874D3-4C5B-48BC-9A43-581C60818861}" type="pres">
      <dgm:prSet presAssocID="{CDC1818A-E581-4EEE-8F57-C1951B22BB3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379A54-5D46-4846-A0A0-A2A7597C0105}" type="pres">
      <dgm:prSet presAssocID="{97703183-FA9B-4153-BA36-C7766DB8469D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2700F10-9F45-40CC-8565-453EE845E759}" type="pres">
      <dgm:prSet presAssocID="{97703183-FA9B-4153-BA36-C7766DB8469D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912A459-66D1-4EFF-98C6-4114126DD5D6}" type="pres">
      <dgm:prSet presAssocID="{F462E98E-4AB6-467B-98FC-52B6FC55FFE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4A4325-A5C8-43F1-9677-14A78A8CCDB5}" type="pres">
      <dgm:prSet presAssocID="{9F38068A-7B98-47D3-B70B-E78355286141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84DEB147-8E18-47A2-A0E4-276C61D7A28F}" type="pres">
      <dgm:prSet presAssocID="{9F38068A-7B98-47D3-B70B-E78355286141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70A7FF2-5625-44D9-BDFF-2CEB0C255C4E}" type="pres">
      <dgm:prSet presAssocID="{0A9D67E6-1AEF-4471-8DA1-C96A49CDD38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40C6EF-0A08-4D41-8CCA-242BCC0AC8F3}" srcId="{24D4CFA2-318F-40D6-82A5-14CF554377C2}" destId="{F462E98E-4AB6-467B-98FC-52B6FC55FFE3}" srcOrd="4" destOrd="0" parTransId="{8161BBF5-15BE-4478-B1BD-097D5C64F357}" sibTransId="{9F38068A-7B98-47D3-B70B-E78355286141}"/>
    <dgm:cxn modelId="{F42F64E1-75FB-4837-ADC6-2F3538E45413}" type="presOf" srcId="{97703183-FA9B-4153-BA36-C7766DB8469D}" destId="{C2700F10-9F45-40CC-8565-453EE845E759}" srcOrd="1" destOrd="0" presId="urn:microsoft.com/office/officeart/2005/8/layout/process5"/>
    <dgm:cxn modelId="{4E2CCD6B-38B5-4407-86AE-28DC81E1AF43}" type="presOf" srcId="{FC88019C-176D-4BEC-849F-8F6BE880F42D}" destId="{FFAEBF6E-BB74-4FD9-B3E6-C6DD601C0A2A}" srcOrd="1" destOrd="0" presId="urn:microsoft.com/office/officeart/2005/8/layout/process5"/>
    <dgm:cxn modelId="{17DE5EE1-A3F4-4D6D-AE2C-283E5F32387D}" type="presOf" srcId="{12CC034C-182D-4BDB-8239-F9EEC4D789B2}" destId="{A4940C1E-36DE-43DB-B2B9-AB03F2B03EB8}" srcOrd="0" destOrd="0" presId="urn:microsoft.com/office/officeart/2005/8/layout/process5"/>
    <dgm:cxn modelId="{143A59B8-BAD0-4628-A050-D10D37FA30C2}" srcId="{24D4CFA2-318F-40D6-82A5-14CF554377C2}" destId="{0A9D67E6-1AEF-4471-8DA1-C96A49CDD382}" srcOrd="5" destOrd="0" parTransId="{EA15EBAA-9198-47E1-8F52-5D4F59F6B593}" sibTransId="{9BF3FACD-F8A9-49F4-9130-FDFC246DC3A6}"/>
    <dgm:cxn modelId="{FC37D9C1-A101-4362-92F5-66C4F286EAE3}" srcId="{24D4CFA2-318F-40D6-82A5-14CF554377C2}" destId="{1DCE0EC8-619F-4E02-BCFB-D19093A4C956}" srcOrd="1" destOrd="0" parTransId="{69B63F81-442B-4539-AB09-F01B4F729B4D}" sibTransId="{F8E28ACC-1D46-4C72-9DBF-EAB239C9DE53}"/>
    <dgm:cxn modelId="{125E512C-7858-411D-9595-FEF226727E3C}" type="presOf" srcId="{9F38068A-7B98-47D3-B70B-E78355286141}" destId="{0B4A4325-A5C8-43F1-9677-14A78A8CCDB5}" srcOrd="0" destOrd="0" presId="urn:microsoft.com/office/officeart/2005/8/layout/process5"/>
    <dgm:cxn modelId="{10B2C874-A240-4F4E-AB2E-C42EE21F322F}" type="presOf" srcId="{12CC034C-182D-4BDB-8239-F9EEC4D789B2}" destId="{88195B89-3CEC-4837-A4F5-6149BD3CD92A}" srcOrd="1" destOrd="0" presId="urn:microsoft.com/office/officeart/2005/8/layout/process5"/>
    <dgm:cxn modelId="{DDDE0B7E-3595-432F-BBDA-6F519CA1EE36}" type="presOf" srcId="{CDC1818A-E581-4EEE-8F57-C1951B22BB3C}" destId="{93D874D3-4C5B-48BC-9A43-581C60818861}" srcOrd="0" destOrd="0" presId="urn:microsoft.com/office/officeart/2005/8/layout/process5"/>
    <dgm:cxn modelId="{D5440C59-DDEE-42C6-BBD5-93CCE66C4740}" type="presOf" srcId="{1DCE0EC8-619F-4E02-BCFB-D19093A4C956}" destId="{1A2780DF-E69C-4728-8DA5-9DE3DF5ADFDD}" srcOrd="0" destOrd="0" presId="urn:microsoft.com/office/officeart/2005/8/layout/process5"/>
    <dgm:cxn modelId="{A1D71D9F-5EFE-4C29-AC7A-C9A143AF00FC}" srcId="{24D4CFA2-318F-40D6-82A5-14CF554377C2}" destId="{0C59EAD1-233E-4765-8E17-D74E3A50DA8F}" srcOrd="0" destOrd="0" parTransId="{339250CE-BB9C-4471-B31F-44E700A575B7}" sibTransId="{12CC034C-182D-4BDB-8239-F9EEC4D789B2}"/>
    <dgm:cxn modelId="{A12A2887-6FF7-4B3D-9208-CB41665E32EF}" type="presOf" srcId="{97703183-FA9B-4153-BA36-C7766DB8469D}" destId="{98379A54-5D46-4846-A0A0-A2A7597C0105}" srcOrd="0" destOrd="0" presId="urn:microsoft.com/office/officeart/2005/8/layout/process5"/>
    <dgm:cxn modelId="{36D01C2C-F4CD-4AF4-9B45-EBB9C26BB6B6}" type="presOf" srcId="{F462E98E-4AB6-467B-98FC-52B6FC55FFE3}" destId="{8912A459-66D1-4EFF-98C6-4114126DD5D6}" srcOrd="0" destOrd="0" presId="urn:microsoft.com/office/officeart/2005/8/layout/process5"/>
    <dgm:cxn modelId="{9A21C1F3-0F80-4D00-A671-E54DC5ABA5BB}" type="presOf" srcId="{0C59EAD1-233E-4765-8E17-D74E3A50DA8F}" destId="{6BE15A67-72BB-4A3B-8639-BB313D937B3A}" srcOrd="0" destOrd="0" presId="urn:microsoft.com/office/officeart/2005/8/layout/process5"/>
    <dgm:cxn modelId="{B6C53026-AD3B-4CD9-B0C3-5535771334A0}" type="presOf" srcId="{7FB6D785-66A6-4091-9C95-9722B43CE5C6}" destId="{BEB4461F-CD5C-424B-BA7F-20C7B732DAC8}" srcOrd="0" destOrd="0" presId="urn:microsoft.com/office/officeart/2005/8/layout/process5"/>
    <dgm:cxn modelId="{64055320-264C-4414-BB54-7AF1C8672295}" type="presOf" srcId="{9F38068A-7B98-47D3-B70B-E78355286141}" destId="{84DEB147-8E18-47A2-A0E4-276C61D7A28F}" srcOrd="1" destOrd="0" presId="urn:microsoft.com/office/officeart/2005/8/layout/process5"/>
    <dgm:cxn modelId="{FE5CDC54-04C7-4BC4-8D91-BA6C3D752B83}" type="presOf" srcId="{FC88019C-176D-4BEC-849F-8F6BE880F42D}" destId="{69D70CDA-E297-4D92-9C5F-8450799C8310}" srcOrd="0" destOrd="0" presId="urn:microsoft.com/office/officeart/2005/8/layout/process5"/>
    <dgm:cxn modelId="{BDAD6164-C037-407D-BB7C-17138204CC85}" type="presOf" srcId="{F8E28ACC-1D46-4C72-9DBF-EAB239C9DE53}" destId="{D331BDC8-E7F0-4FEB-9030-F3BDAF28BDD7}" srcOrd="0" destOrd="0" presId="urn:microsoft.com/office/officeart/2005/8/layout/process5"/>
    <dgm:cxn modelId="{7CD620E2-0077-41CF-BD9E-9E191C26E2FC}" srcId="{24D4CFA2-318F-40D6-82A5-14CF554377C2}" destId="{7FB6D785-66A6-4091-9C95-9722B43CE5C6}" srcOrd="2" destOrd="0" parTransId="{4896FBFB-3C97-4889-963D-E54572F69BB4}" sibTransId="{FC88019C-176D-4BEC-849F-8F6BE880F42D}"/>
    <dgm:cxn modelId="{BDEC6A19-D26C-4807-8CE3-0F38485C3922}" type="presOf" srcId="{0A9D67E6-1AEF-4471-8DA1-C96A49CDD382}" destId="{B70A7FF2-5625-44D9-BDFF-2CEB0C255C4E}" srcOrd="0" destOrd="0" presId="urn:microsoft.com/office/officeart/2005/8/layout/process5"/>
    <dgm:cxn modelId="{9BD06DF9-3BF1-4965-A6BD-7E643C6A0669}" srcId="{24D4CFA2-318F-40D6-82A5-14CF554377C2}" destId="{CDC1818A-E581-4EEE-8F57-C1951B22BB3C}" srcOrd="3" destOrd="0" parTransId="{363E3BEA-86F6-4E10-B388-DB61FA20DBCA}" sibTransId="{97703183-FA9B-4153-BA36-C7766DB8469D}"/>
    <dgm:cxn modelId="{C9BDFDB3-2E30-492F-BFB0-548BCB469A33}" type="presOf" srcId="{F8E28ACC-1D46-4C72-9DBF-EAB239C9DE53}" destId="{22BABFF5-D674-40CC-B5F2-7CAEFCE3C499}" srcOrd="1" destOrd="0" presId="urn:microsoft.com/office/officeart/2005/8/layout/process5"/>
    <dgm:cxn modelId="{A66590CD-250D-45BF-A2F5-1D3AA85098F0}" type="presOf" srcId="{24D4CFA2-318F-40D6-82A5-14CF554377C2}" destId="{C10B1C20-248C-45E9-8F2B-2997F6527AB1}" srcOrd="0" destOrd="0" presId="urn:microsoft.com/office/officeart/2005/8/layout/process5"/>
    <dgm:cxn modelId="{2FC2DD5A-9FFB-4C5C-9A25-A5EC77B27B47}" type="presParOf" srcId="{C10B1C20-248C-45E9-8F2B-2997F6527AB1}" destId="{6BE15A67-72BB-4A3B-8639-BB313D937B3A}" srcOrd="0" destOrd="0" presId="urn:microsoft.com/office/officeart/2005/8/layout/process5"/>
    <dgm:cxn modelId="{AA4000E1-0023-4AC1-AF9F-700A9A373F65}" type="presParOf" srcId="{C10B1C20-248C-45E9-8F2B-2997F6527AB1}" destId="{A4940C1E-36DE-43DB-B2B9-AB03F2B03EB8}" srcOrd="1" destOrd="0" presId="urn:microsoft.com/office/officeart/2005/8/layout/process5"/>
    <dgm:cxn modelId="{C0E7BC78-ACE1-430A-95C0-AF6F4CF9012A}" type="presParOf" srcId="{A4940C1E-36DE-43DB-B2B9-AB03F2B03EB8}" destId="{88195B89-3CEC-4837-A4F5-6149BD3CD92A}" srcOrd="0" destOrd="0" presId="urn:microsoft.com/office/officeart/2005/8/layout/process5"/>
    <dgm:cxn modelId="{E3D73655-24A4-49BA-8DF4-C35C4B9E6D0E}" type="presParOf" srcId="{C10B1C20-248C-45E9-8F2B-2997F6527AB1}" destId="{1A2780DF-E69C-4728-8DA5-9DE3DF5ADFDD}" srcOrd="2" destOrd="0" presId="urn:microsoft.com/office/officeart/2005/8/layout/process5"/>
    <dgm:cxn modelId="{D0769D34-DE67-46AE-9B6D-E8ED162170CB}" type="presParOf" srcId="{C10B1C20-248C-45E9-8F2B-2997F6527AB1}" destId="{D331BDC8-E7F0-4FEB-9030-F3BDAF28BDD7}" srcOrd="3" destOrd="0" presId="urn:microsoft.com/office/officeart/2005/8/layout/process5"/>
    <dgm:cxn modelId="{42E20D75-5497-471D-8BDA-0F81B17E484F}" type="presParOf" srcId="{D331BDC8-E7F0-4FEB-9030-F3BDAF28BDD7}" destId="{22BABFF5-D674-40CC-B5F2-7CAEFCE3C499}" srcOrd="0" destOrd="0" presId="urn:microsoft.com/office/officeart/2005/8/layout/process5"/>
    <dgm:cxn modelId="{2D57FF7B-1C33-4B4D-AC31-B5A25CECCAE4}" type="presParOf" srcId="{C10B1C20-248C-45E9-8F2B-2997F6527AB1}" destId="{BEB4461F-CD5C-424B-BA7F-20C7B732DAC8}" srcOrd="4" destOrd="0" presId="urn:microsoft.com/office/officeart/2005/8/layout/process5"/>
    <dgm:cxn modelId="{8BDF287E-6DE2-4860-9F6D-E57FE28BBD1D}" type="presParOf" srcId="{C10B1C20-248C-45E9-8F2B-2997F6527AB1}" destId="{69D70CDA-E297-4D92-9C5F-8450799C8310}" srcOrd="5" destOrd="0" presId="urn:microsoft.com/office/officeart/2005/8/layout/process5"/>
    <dgm:cxn modelId="{587F4358-A10C-4EC0-A06C-357FCC866CD8}" type="presParOf" srcId="{69D70CDA-E297-4D92-9C5F-8450799C8310}" destId="{FFAEBF6E-BB74-4FD9-B3E6-C6DD601C0A2A}" srcOrd="0" destOrd="0" presId="urn:microsoft.com/office/officeart/2005/8/layout/process5"/>
    <dgm:cxn modelId="{62B2952D-D9B3-4D98-AB1E-77E22F7A8C18}" type="presParOf" srcId="{C10B1C20-248C-45E9-8F2B-2997F6527AB1}" destId="{93D874D3-4C5B-48BC-9A43-581C60818861}" srcOrd="6" destOrd="0" presId="urn:microsoft.com/office/officeart/2005/8/layout/process5"/>
    <dgm:cxn modelId="{2CE47872-306F-4F5F-9249-D389BF8E0407}" type="presParOf" srcId="{C10B1C20-248C-45E9-8F2B-2997F6527AB1}" destId="{98379A54-5D46-4846-A0A0-A2A7597C0105}" srcOrd="7" destOrd="0" presId="urn:microsoft.com/office/officeart/2005/8/layout/process5"/>
    <dgm:cxn modelId="{3352A94F-2DCC-4B28-AD00-1056B8BDFB59}" type="presParOf" srcId="{98379A54-5D46-4846-A0A0-A2A7597C0105}" destId="{C2700F10-9F45-40CC-8565-453EE845E759}" srcOrd="0" destOrd="0" presId="urn:microsoft.com/office/officeart/2005/8/layout/process5"/>
    <dgm:cxn modelId="{C8FD157B-3B23-47DF-BF8B-39C58FFF2952}" type="presParOf" srcId="{C10B1C20-248C-45E9-8F2B-2997F6527AB1}" destId="{8912A459-66D1-4EFF-98C6-4114126DD5D6}" srcOrd="8" destOrd="0" presId="urn:microsoft.com/office/officeart/2005/8/layout/process5"/>
    <dgm:cxn modelId="{3AFD3A01-53D0-4530-B400-0D2BC2A897CC}" type="presParOf" srcId="{C10B1C20-248C-45E9-8F2B-2997F6527AB1}" destId="{0B4A4325-A5C8-43F1-9677-14A78A8CCDB5}" srcOrd="9" destOrd="0" presId="urn:microsoft.com/office/officeart/2005/8/layout/process5"/>
    <dgm:cxn modelId="{2AFB34B7-E598-404F-BF86-0144862E64AA}" type="presParOf" srcId="{0B4A4325-A5C8-43F1-9677-14A78A8CCDB5}" destId="{84DEB147-8E18-47A2-A0E4-276C61D7A28F}" srcOrd="0" destOrd="0" presId="urn:microsoft.com/office/officeart/2005/8/layout/process5"/>
    <dgm:cxn modelId="{8E14DBAA-C6FA-490B-B21E-9E738F0805C5}" type="presParOf" srcId="{C10B1C20-248C-45E9-8F2B-2997F6527AB1}" destId="{B70A7FF2-5625-44D9-BDFF-2CEB0C255C4E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15A67-72BB-4A3B-8639-BB313D937B3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37000">
              <a:srgbClr val="00B050"/>
            </a:gs>
            <a:gs pos="0">
              <a:srgbClr val="00B0F0"/>
            </a:gs>
            <a:gs pos="100000">
              <a:srgbClr val="FF0000"/>
            </a:gs>
            <a:gs pos="7400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A4940C1E-36DE-43DB-B2B9-AB03F2B03EB8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1A2780DF-E69C-4728-8DA5-9DE3DF5ADFDD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65000">
              <a:srgbClr val="00B050"/>
            </a:gs>
            <a:gs pos="100000">
              <a:srgbClr val="00B0F0"/>
            </a:gs>
            <a:gs pos="0">
              <a:srgbClr val="FF0000"/>
            </a:gs>
            <a:gs pos="3400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D331BDC8-E7F0-4FEB-9030-F3BDAF28BDD7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EB4461F-CD5C-424B-BA7F-20C7B732DAC8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50"/>
            </a:gs>
            <a:gs pos="10000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69D70CDA-E297-4D92-9C5F-8450799C831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93D874D3-4C5B-48BC-9A43-581C60818861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00000">
              <a:srgbClr val="002060"/>
            </a:gs>
            <a:gs pos="1000">
              <a:srgbClr val="7030A0"/>
            </a:gs>
            <a:gs pos="66000">
              <a:srgbClr val="00B050"/>
            </a:gs>
            <a:gs pos="46000">
              <a:srgbClr val="FFFF00"/>
            </a:gs>
            <a:gs pos="31000">
              <a:srgbClr val="FFC000"/>
            </a:gs>
            <a:gs pos="16000">
              <a:srgbClr val="FF0000"/>
            </a:gs>
            <a:gs pos="83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銀河號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98379A54-5D46-4846-A0A0-A2A7597C010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8912A459-66D1-4EFF-98C6-4114126DD5D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78000">
              <a:srgbClr val="002060"/>
            </a:gs>
            <a:gs pos="100000">
              <a:srgbClr val="7030A0"/>
            </a:gs>
            <a:gs pos="44000">
              <a:srgbClr val="00B050"/>
            </a:gs>
            <a:gs pos="29000">
              <a:srgbClr val="FFFF00"/>
            </a:gs>
            <a:gs pos="15000">
              <a:srgbClr val="FFC000"/>
            </a:gs>
            <a:gs pos="0">
              <a:srgbClr val="FF0000"/>
            </a:gs>
            <a:gs pos="6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0B4A4325-A5C8-43F1-9677-14A78A8CCDB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B70A7FF2-5625-44D9-BDFF-2CEB0C255C4E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00000">
              <a:srgbClr val="00B050"/>
            </a:gs>
            <a:gs pos="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91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39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31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56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85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67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03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89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92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28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3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rgbClr val="FFFF00"/>
            </a:gs>
            <a:gs pos="0">
              <a:srgbClr val="00B0F0"/>
            </a:gs>
            <a:gs pos="100000">
              <a:srgbClr val="FF0000"/>
            </a:gs>
            <a:gs pos="41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2629-DAE6-4EEF-BD85-4492DFCA667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B1023-AC19-437B-8E70-CCC6E2950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51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2D050"/>
          </a:solidFill>
          <a:latin typeface="文鼎超圓" panose="020B0609010101010101" pitchFamily="49" charset="-120"/>
          <a:ea typeface="文鼎超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規劃  蔡學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360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1996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15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130154"/>
              </p:ext>
            </p:extLst>
          </p:nvPr>
        </p:nvGraphicFramePr>
        <p:xfrm>
          <a:off x="838200" y="1825625"/>
          <a:ext cx="10657111" cy="388284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1149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149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149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149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149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149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815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3316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8149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rgbClr val="343434"/>
                          </a:solidFill>
                          <a:effectLst/>
                        </a:rPr>
                        <a:t>團體票 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3409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3409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0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海洋總動員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海洋總動員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以海洋生物為載具造型的音樂馬車，上方有多樣臺灣海域之海洋生物彩繪圖案，以增加小朋友的教育認識。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⚡☁☁☁☁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1026" name="Picture 2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010" y="2013531"/>
            <a:ext cx="4996115" cy="3742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7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85610" y="1925932"/>
            <a:ext cx="4857750" cy="364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1917" y="2599510"/>
            <a:ext cx="4168653" cy="312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2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</a:t>
            </a:r>
            <a:r>
              <a:rPr lang="zh-TW" altLang="en-US" dirty="0" smtClean="0"/>
              <a:t>♡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14359" y="2219847"/>
            <a:ext cx="4239441" cy="317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>
                <a:hlinkClick r:id="rId2"/>
              </a:rPr>
              <a:t>https://</a:t>
            </a:r>
            <a:r>
              <a:rPr lang="en-US" altLang="zh-TW" smtClean="0">
                <a:hlinkClick r:id="rId2"/>
              </a:rPr>
              <a:t>www.tcap.taipei/Default.aspx</a:t>
            </a:r>
            <a:endParaRPr lang="en-US" altLang="zh-TW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35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40874" y="2313760"/>
            <a:ext cx="6910251" cy="388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359</Words>
  <Application>Microsoft Office PowerPoint</Application>
  <PresentationFormat>寬螢幕</PresentationFormat>
  <Paragraphs>58</Paragraphs>
  <Slides>9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文鼎甜妞體P</vt:lpstr>
      <vt:lpstr>文鼎超圓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海洋總動員                           海洋總動員                          </vt:lpstr>
      <vt:lpstr> 宇宙迴旋</vt:lpstr>
      <vt:lpstr>銀河號</vt:lpstr>
      <vt:lpstr>尋寶船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2022-12-26T05:57:45Z</dcterms:created>
  <dcterms:modified xsi:type="dcterms:W3CDTF">2023-01-16T06:09:17Z</dcterms:modified>
</cp:coreProperties>
</file>