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BF6A9C-691B-45D4-8675-4EB53DCC1A1B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B997665-913B-4A48-9CF4-27870B9EE01C}">
      <dgm:prSet phldrT="[文字]" custT="1"/>
      <dgm:spPr/>
      <dgm:t>
        <a:bodyPr/>
        <a:lstStyle/>
        <a:p>
          <a:r>
            <a:rPr lang="zh-TW" altLang="en-US" sz="3200" dirty="0" smtClean="0"/>
            <a:t> 海洋遊樂園</a:t>
          </a:r>
          <a:endParaRPr lang="zh-TW" altLang="en-US" sz="3200" dirty="0"/>
        </a:p>
      </dgm:t>
    </dgm:pt>
    <dgm:pt modelId="{374474DF-A69E-4713-861C-4C4ED5BD67D3}" type="parTrans" cxnId="{88E2A475-1CF1-4D9E-B1CE-6361D1CD5574}">
      <dgm:prSet/>
      <dgm:spPr/>
      <dgm:t>
        <a:bodyPr/>
        <a:lstStyle/>
        <a:p>
          <a:endParaRPr lang="zh-TW" altLang="en-US"/>
        </a:p>
      </dgm:t>
    </dgm:pt>
    <dgm:pt modelId="{58F3D9A7-61AB-4D0B-AD94-07E9132CF09A}" type="sibTrans" cxnId="{88E2A475-1CF1-4D9E-B1CE-6361D1CD5574}">
      <dgm:prSet/>
      <dgm:spPr/>
      <dgm:t>
        <a:bodyPr/>
        <a:lstStyle/>
        <a:p>
          <a:endParaRPr lang="zh-TW" altLang="en-US"/>
        </a:p>
      </dgm:t>
    </dgm:pt>
    <dgm:pt modelId="{EF3B28C6-623D-4148-8779-E07CCC47A6BB}">
      <dgm:prSet phldrT="[文字]" custT="1"/>
      <dgm:spPr/>
      <dgm:t>
        <a:bodyPr/>
        <a:lstStyle/>
        <a:p>
          <a:r>
            <a:rPr lang="zh-TW" altLang="en-US" sz="3600" dirty="0" smtClean="0"/>
            <a:t>摩天輪</a:t>
          </a:r>
          <a:endParaRPr lang="zh-TW" altLang="en-US" sz="3600" dirty="0"/>
        </a:p>
      </dgm:t>
    </dgm:pt>
    <dgm:pt modelId="{C6F46C40-F3C7-49FA-AB74-720709C05028}" type="parTrans" cxnId="{3BE730BE-EE29-42D9-8E8F-BE244E952DEF}">
      <dgm:prSet/>
      <dgm:spPr/>
      <dgm:t>
        <a:bodyPr/>
        <a:lstStyle/>
        <a:p>
          <a:endParaRPr lang="zh-TW" altLang="en-US"/>
        </a:p>
      </dgm:t>
    </dgm:pt>
    <dgm:pt modelId="{B9585D8D-567C-46AE-8A8A-A1A93A850D69}" type="sibTrans" cxnId="{3BE730BE-EE29-42D9-8E8F-BE244E952DEF}">
      <dgm:prSet/>
      <dgm:spPr/>
      <dgm:t>
        <a:bodyPr/>
        <a:lstStyle/>
        <a:p>
          <a:endParaRPr lang="zh-TW" altLang="en-US"/>
        </a:p>
      </dgm:t>
    </dgm:pt>
    <dgm:pt modelId="{D879252D-2CC7-4A5B-B740-35A81C478FD7}">
      <dgm:prSet phldrT="[文字]" custT="1"/>
      <dgm:spPr/>
      <dgm:t>
        <a:bodyPr/>
        <a:lstStyle/>
        <a:p>
          <a:r>
            <a:rPr lang="zh-TW" altLang="en-US" sz="3200" dirty="0" smtClean="0"/>
            <a:t>小小水樂園   </a:t>
          </a:r>
          <a:endParaRPr lang="zh-TW" altLang="en-US" sz="3200" dirty="0"/>
        </a:p>
      </dgm:t>
    </dgm:pt>
    <dgm:pt modelId="{819A6C55-FBAA-415E-A36E-0102CBCAFD26}" type="parTrans" cxnId="{5B86ED12-8E58-4590-8163-812C044F9292}">
      <dgm:prSet/>
      <dgm:spPr/>
      <dgm:t>
        <a:bodyPr/>
        <a:lstStyle/>
        <a:p>
          <a:endParaRPr lang="zh-TW" altLang="en-US"/>
        </a:p>
      </dgm:t>
    </dgm:pt>
    <dgm:pt modelId="{34B475A4-3774-4B49-A840-D166D34E60F0}" type="sibTrans" cxnId="{5B86ED12-8E58-4590-8163-812C044F9292}">
      <dgm:prSet/>
      <dgm:spPr/>
      <dgm:t>
        <a:bodyPr/>
        <a:lstStyle/>
        <a:p>
          <a:endParaRPr lang="zh-TW" altLang="en-US"/>
        </a:p>
      </dgm:t>
    </dgm:pt>
    <dgm:pt modelId="{EA4395C6-6BFE-4F3A-97CB-5347CE67D4B7}">
      <dgm:prSet phldrT="[文字]" custT="1"/>
      <dgm:spPr/>
      <dgm:t>
        <a:bodyPr/>
        <a:lstStyle/>
        <a:p>
          <a:r>
            <a:rPr lang="zh-TW" altLang="en-US" sz="3200" dirty="0" smtClean="0"/>
            <a:t>飛天神奇號</a:t>
          </a:r>
          <a:endParaRPr lang="zh-TW" altLang="en-US" sz="3200" dirty="0"/>
        </a:p>
      </dgm:t>
    </dgm:pt>
    <dgm:pt modelId="{FD2B56D1-04EC-4D34-A07E-C3A9BE078F02}" type="parTrans" cxnId="{6F367492-03C9-4BA4-887F-4E5F83EE5699}">
      <dgm:prSet/>
      <dgm:spPr/>
      <dgm:t>
        <a:bodyPr/>
        <a:lstStyle/>
        <a:p>
          <a:endParaRPr lang="zh-TW" altLang="en-US"/>
        </a:p>
      </dgm:t>
    </dgm:pt>
    <dgm:pt modelId="{B332F549-D383-4BE2-B920-8FBCA6E95252}" type="sibTrans" cxnId="{6F367492-03C9-4BA4-887F-4E5F83EE5699}">
      <dgm:prSet/>
      <dgm:spPr/>
      <dgm:t>
        <a:bodyPr/>
        <a:lstStyle/>
        <a:p>
          <a:endParaRPr lang="zh-TW" altLang="en-US"/>
        </a:p>
      </dgm:t>
    </dgm:pt>
    <dgm:pt modelId="{3DF1ECB5-BAC9-4D93-AA99-B950D78AED09}">
      <dgm:prSet phldrT="[文字]"/>
      <dgm:spPr/>
      <dgm:t>
        <a:bodyPr/>
        <a:lstStyle/>
        <a:p>
          <a:r>
            <a:rPr lang="zh-TW" altLang="en-US" dirty="0" smtClean="0"/>
            <a:t>與咒迴旋</a:t>
          </a:r>
          <a:endParaRPr lang="zh-TW" altLang="en-US" dirty="0"/>
        </a:p>
      </dgm:t>
    </dgm:pt>
    <dgm:pt modelId="{0D09E363-34BE-4A00-B0A6-8F19C27860F0}" type="parTrans" cxnId="{8057F5CD-E81A-4373-A8D3-786E29FA5564}">
      <dgm:prSet/>
      <dgm:spPr/>
      <dgm:t>
        <a:bodyPr/>
        <a:lstStyle/>
        <a:p>
          <a:endParaRPr lang="zh-TW" altLang="en-US"/>
        </a:p>
      </dgm:t>
    </dgm:pt>
    <dgm:pt modelId="{B3A2F6E2-8828-4D41-A73F-433410403C49}" type="sibTrans" cxnId="{8057F5CD-E81A-4373-A8D3-786E29FA5564}">
      <dgm:prSet/>
      <dgm:spPr/>
      <dgm:t>
        <a:bodyPr/>
        <a:lstStyle/>
        <a:p>
          <a:endParaRPr lang="zh-TW" altLang="en-US"/>
        </a:p>
      </dgm:t>
    </dgm:pt>
    <dgm:pt modelId="{96F6985C-BFAF-4DA2-BF9C-9B0698EC9495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723D4983-A4AC-4C84-8158-22C88FE8E461}" type="parTrans" cxnId="{103DC0FA-BECC-4D23-9FAF-2F1B5CD47E76}">
      <dgm:prSet/>
      <dgm:spPr/>
      <dgm:t>
        <a:bodyPr/>
        <a:lstStyle/>
        <a:p>
          <a:endParaRPr lang="zh-TW" altLang="en-US"/>
        </a:p>
      </dgm:t>
    </dgm:pt>
    <dgm:pt modelId="{43A9960C-E16B-456C-900D-71F33FF3ECB8}" type="sibTrans" cxnId="{103DC0FA-BECC-4D23-9FAF-2F1B5CD47E76}">
      <dgm:prSet/>
      <dgm:spPr/>
      <dgm:t>
        <a:bodyPr/>
        <a:lstStyle/>
        <a:p>
          <a:endParaRPr lang="zh-TW" altLang="en-US"/>
        </a:p>
      </dgm:t>
    </dgm:pt>
    <dgm:pt modelId="{8B375DC2-7222-40F1-957C-E93332815F3F}" type="pres">
      <dgm:prSet presAssocID="{5FBF6A9C-691B-45D4-8675-4EB53DCC1A1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3E9F699-A9DE-4F7D-AF43-DEA3DDD45849}" type="pres">
      <dgm:prSet presAssocID="{3B997665-913B-4A48-9CF4-27870B9EE01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545483-FCB1-4119-A1DB-8435D4E7DDAA}" type="pres">
      <dgm:prSet presAssocID="{58F3D9A7-61AB-4D0B-AD94-07E9132CF09A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B7CB777E-5B25-4CA9-8D6E-E77EEEAB2428}" type="pres">
      <dgm:prSet presAssocID="{58F3D9A7-61AB-4D0B-AD94-07E9132CF09A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0A3C1E8D-C38E-4DA7-AC81-BF74A473CB1B}" type="pres">
      <dgm:prSet presAssocID="{EF3B28C6-623D-4148-8779-E07CCC47A6B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58C213-F1ED-4242-82EC-BCA4CF6E36F0}" type="pres">
      <dgm:prSet presAssocID="{B9585D8D-567C-46AE-8A8A-A1A93A850D69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514CD1B4-7CAE-4F7E-BA0A-4930B7B9D077}" type="pres">
      <dgm:prSet presAssocID="{B9585D8D-567C-46AE-8A8A-A1A93A850D69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A3BD4D3F-F77C-4449-AACA-FD2B77438150}" type="pres">
      <dgm:prSet presAssocID="{D879252D-2CC7-4A5B-B740-35A81C478FD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0A98EC-87CC-466D-B5E3-6265078E9378}" type="pres">
      <dgm:prSet presAssocID="{34B475A4-3774-4B49-A840-D166D34E60F0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A9C83544-090B-4404-B15C-29E3CDD86F8A}" type="pres">
      <dgm:prSet presAssocID="{34B475A4-3774-4B49-A840-D166D34E60F0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29775A3C-9C3C-451A-8724-A81E4C957795}" type="pres">
      <dgm:prSet presAssocID="{EA4395C6-6BFE-4F3A-97CB-5347CE67D4B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968A61-5E6D-495D-AB77-C84D7BCD292E}" type="pres">
      <dgm:prSet presAssocID="{B332F549-D383-4BE2-B920-8FBCA6E95252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906F87B5-F700-42AF-9791-2B34E6273D09}" type="pres">
      <dgm:prSet presAssocID="{B332F549-D383-4BE2-B920-8FBCA6E95252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81FAAFAB-5C41-4301-A678-0E63573E5667}" type="pres">
      <dgm:prSet presAssocID="{3DF1ECB5-BAC9-4D93-AA99-B950D78AED0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9FB3D7-155F-4AD1-B784-D8574FC9519F}" type="pres">
      <dgm:prSet presAssocID="{B3A2F6E2-8828-4D41-A73F-433410403C49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9410284E-7B1E-464C-935D-CFA133ECFF56}" type="pres">
      <dgm:prSet presAssocID="{B3A2F6E2-8828-4D41-A73F-433410403C49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076BA606-DBBD-4F8C-966D-DF42A8193AF8}" type="pres">
      <dgm:prSet presAssocID="{96F6985C-BFAF-4DA2-BF9C-9B0698EC949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89B8BE5-FA53-469C-BE2E-FCCE33BB5C07}" type="presOf" srcId="{58F3D9A7-61AB-4D0B-AD94-07E9132CF09A}" destId="{A0545483-FCB1-4119-A1DB-8435D4E7DDAA}" srcOrd="0" destOrd="0" presId="urn:microsoft.com/office/officeart/2005/8/layout/process5"/>
    <dgm:cxn modelId="{39FD0D23-0657-42AB-A890-1951CACAA0BE}" type="presOf" srcId="{B3A2F6E2-8828-4D41-A73F-433410403C49}" destId="{109FB3D7-155F-4AD1-B784-D8574FC9519F}" srcOrd="0" destOrd="0" presId="urn:microsoft.com/office/officeart/2005/8/layout/process5"/>
    <dgm:cxn modelId="{27A8C4A7-75BF-4D0E-979F-EBB92CCC8B1E}" type="presOf" srcId="{3DF1ECB5-BAC9-4D93-AA99-B950D78AED09}" destId="{81FAAFAB-5C41-4301-A678-0E63573E5667}" srcOrd="0" destOrd="0" presId="urn:microsoft.com/office/officeart/2005/8/layout/process5"/>
    <dgm:cxn modelId="{367FAF9F-742F-4041-9767-022CE83B8250}" type="presOf" srcId="{3B997665-913B-4A48-9CF4-27870B9EE01C}" destId="{63E9F699-A9DE-4F7D-AF43-DEA3DDD45849}" srcOrd="0" destOrd="0" presId="urn:microsoft.com/office/officeart/2005/8/layout/process5"/>
    <dgm:cxn modelId="{6F367492-03C9-4BA4-887F-4E5F83EE5699}" srcId="{5FBF6A9C-691B-45D4-8675-4EB53DCC1A1B}" destId="{EA4395C6-6BFE-4F3A-97CB-5347CE67D4B7}" srcOrd="3" destOrd="0" parTransId="{FD2B56D1-04EC-4D34-A07E-C3A9BE078F02}" sibTransId="{B332F549-D383-4BE2-B920-8FBCA6E95252}"/>
    <dgm:cxn modelId="{EB526487-A076-4EF1-B711-766E190F82C2}" type="presOf" srcId="{34B475A4-3774-4B49-A840-D166D34E60F0}" destId="{0A0A98EC-87CC-466D-B5E3-6265078E9378}" srcOrd="0" destOrd="0" presId="urn:microsoft.com/office/officeart/2005/8/layout/process5"/>
    <dgm:cxn modelId="{5A7B1AA8-AADC-42BB-BB84-C34539C1F80C}" type="presOf" srcId="{EF3B28C6-623D-4148-8779-E07CCC47A6BB}" destId="{0A3C1E8D-C38E-4DA7-AC81-BF74A473CB1B}" srcOrd="0" destOrd="0" presId="urn:microsoft.com/office/officeart/2005/8/layout/process5"/>
    <dgm:cxn modelId="{1B7C0A10-14D8-45FB-9C82-F11DB6546B2D}" type="presOf" srcId="{B9585D8D-567C-46AE-8A8A-A1A93A850D69}" destId="{514CD1B4-7CAE-4F7E-BA0A-4930B7B9D077}" srcOrd="1" destOrd="0" presId="urn:microsoft.com/office/officeart/2005/8/layout/process5"/>
    <dgm:cxn modelId="{31B87275-79CA-41DA-9C8A-7AEC88BBEAE7}" type="presOf" srcId="{B332F549-D383-4BE2-B920-8FBCA6E95252}" destId="{906F87B5-F700-42AF-9791-2B34E6273D09}" srcOrd="1" destOrd="0" presId="urn:microsoft.com/office/officeart/2005/8/layout/process5"/>
    <dgm:cxn modelId="{6B2C10D6-884D-475F-8E8F-1B35B7B723DD}" type="presOf" srcId="{B3A2F6E2-8828-4D41-A73F-433410403C49}" destId="{9410284E-7B1E-464C-935D-CFA133ECFF56}" srcOrd="1" destOrd="0" presId="urn:microsoft.com/office/officeart/2005/8/layout/process5"/>
    <dgm:cxn modelId="{9AC299DE-EE4B-48EA-8463-060EDFA327FE}" type="presOf" srcId="{5FBF6A9C-691B-45D4-8675-4EB53DCC1A1B}" destId="{8B375DC2-7222-40F1-957C-E93332815F3F}" srcOrd="0" destOrd="0" presId="urn:microsoft.com/office/officeart/2005/8/layout/process5"/>
    <dgm:cxn modelId="{FB24B1D9-D2AB-4C49-B6AE-D5CFEE672D73}" type="presOf" srcId="{34B475A4-3774-4B49-A840-D166D34E60F0}" destId="{A9C83544-090B-4404-B15C-29E3CDD86F8A}" srcOrd="1" destOrd="0" presId="urn:microsoft.com/office/officeart/2005/8/layout/process5"/>
    <dgm:cxn modelId="{103DC0FA-BECC-4D23-9FAF-2F1B5CD47E76}" srcId="{5FBF6A9C-691B-45D4-8675-4EB53DCC1A1B}" destId="{96F6985C-BFAF-4DA2-BF9C-9B0698EC9495}" srcOrd="5" destOrd="0" parTransId="{723D4983-A4AC-4C84-8158-22C88FE8E461}" sibTransId="{43A9960C-E16B-456C-900D-71F33FF3ECB8}"/>
    <dgm:cxn modelId="{11C8FDFF-63A7-4D59-9F89-EEBD89955379}" type="presOf" srcId="{58F3D9A7-61AB-4D0B-AD94-07E9132CF09A}" destId="{B7CB777E-5B25-4CA9-8D6E-E77EEEAB2428}" srcOrd="1" destOrd="0" presId="urn:microsoft.com/office/officeart/2005/8/layout/process5"/>
    <dgm:cxn modelId="{8057F5CD-E81A-4373-A8D3-786E29FA5564}" srcId="{5FBF6A9C-691B-45D4-8675-4EB53DCC1A1B}" destId="{3DF1ECB5-BAC9-4D93-AA99-B950D78AED09}" srcOrd="4" destOrd="0" parTransId="{0D09E363-34BE-4A00-B0A6-8F19C27860F0}" sibTransId="{B3A2F6E2-8828-4D41-A73F-433410403C49}"/>
    <dgm:cxn modelId="{5217BBEB-F499-4B10-8024-F1E0C7938AEF}" type="presOf" srcId="{B332F549-D383-4BE2-B920-8FBCA6E95252}" destId="{78968A61-5E6D-495D-AB77-C84D7BCD292E}" srcOrd="0" destOrd="0" presId="urn:microsoft.com/office/officeart/2005/8/layout/process5"/>
    <dgm:cxn modelId="{3BE730BE-EE29-42D9-8E8F-BE244E952DEF}" srcId="{5FBF6A9C-691B-45D4-8675-4EB53DCC1A1B}" destId="{EF3B28C6-623D-4148-8779-E07CCC47A6BB}" srcOrd="1" destOrd="0" parTransId="{C6F46C40-F3C7-49FA-AB74-720709C05028}" sibTransId="{B9585D8D-567C-46AE-8A8A-A1A93A850D69}"/>
    <dgm:cxn modelId="{9B3722D9-8E80-4F6F-8CE9-891E7E58C6D1}" type="presOf" srcId="{B9585D8D-567C-46AE-8A8A-A1A93A850D69}" destId="{7058C213-F1ED-4242-82EC-BCA4CF6E36F0}" srcOrd="0" destOrd="0" presId="urn:microsoft.com/office/officeart/2005/8/layout/process5"/>
    <dgm:cxn modelId="{1F7C5B5F-CB8D-448C-AE8D-8D9944245D9C}" type="presOf" srcId="{D879252D-2CC7-4A5B-B740-35A81C478FD7}" destId="{A3BD4D3F-F77C-4449-AACA-FD2B77438150}" srcOrd="0" destOrd="0" presId="urn:microsoft.com/office/officeart/2005/8/layout/process5"/>
    <dgm:cxn modelId="{88E2A475-1CF1-4D9E-B1CE-6361D1CD5574}" srcId="{5FBF6A9C-691B-45D4-8675-4EB53DCC1A1B}" destId="{3B997665-913B-4A48-9CF4-27870B9EE01C}" srcOrd="0" destOrd="0" parTransId="{374474DF-A69E-4713-861C-4C4ED5BD67D3}" sibTransId="{58F3D9A7-61AB-4D0B-AD94-07E9132CF09A}"/>
    <dgm:cxn modelId="{F1784118-37D4-4364-848C-53378545B6F3}" type="presOf" srcId="{96F6985C-BFAF-4DA2-BF9C-9B0698EC9495}" destId="{076BA606-DBBD-4F8C-966D-DF42A8193AF8}" srcOrd="0" destOrd="0" presId="urn:microsoft.com/office/officeart/2005/8/layout/process5"/>
    <dgm:cxn modelId="{5B86ED12-8E58-4590-8163-812C044F9292}" srcId="{5FBF6A9C-691B-45D4-8675-4EB53DCC1A1B}" destId="{D879252D-2CC7-4A5B-B740-35A81C478FD7}" srcOrd="2" destOrd="0" parTransId="{819A6C55-FBAA-415E-A36E-0102CBCAFD26}" sibTransId="{34B475A4-3774-4B49-A840-D166D34E60F0}"/>
    <dgm:cxn modelId="{14C4199C-AF6E-44CF-9B29-4C7802A1224E}" type="presOf" srcId="{EA4395C6-6BFE-4F3A-97CB-5347CE67D4B7}" destId="{29775A3C-9C3C-451A-8724-A81E4C957795}" srcOrd="0" destOrd="0" presId="urn:microsoft.com/office/officeart/2005/8/layout/process5"/>
    <dgm:cxn modelId="{1E48C306-635B-4B4C-B67D-8FE6CEC2F216}" type="presParOf" srcId="{8B375DC2-7222-40F1-957C-E93332815F3F}" destId="{63E9F699-A9DE-4F7D-AF43-DEA3DDD45849}" srcOrd="0" destOrd="0" presId="urn:microsoft.com/office/officeart/2005/8/layout/process5"/>
    <dgm:cxn modelId="{CF2531E1-04BA-4BCB-83EF-8A4EF2BCDB8D}" type="presParOf" srcId="{8B375DC2-7222-40F1-957C-E93332815F3F}" destId="{A0545483-FCB1-4119-A1DB-8435D4E7DDAA}" srcOrd="1" destOrd="0" presId="urn:microsoft.com/office/officeart/2005/8/layout/process5"/>
    <dgm:cxn modelId="{FACE2D1E-6296-4F93-8092-000F2CFE599F}" type="presParOf" srcId="{A0545483-FCB1-4119-A1DB-8435D4E7DDAA}" destId="{B7CB777E-5B25-4CA9-8D6E-E77EEEAB2428}" srcOrd="0" destOrd="0" presId="urn:microsoft.com/office/officeart/2005/8/layout/process5"/>
    <dgm:cxn modelId="{5BD9351A-D8AC-4FDD-93A9-A2A98DAC2A8A}" type="presParOf" srcId="{8B375DC2-7222-40F1-957C-E93332815F3F}" destId="{0A3C1E8D-C38E-4DA7-AC81-BF74A473CB1B}" srcOrd="2" destOrd="0" presId="urn:microsoft.com/office/officeart/2005/8/layout/process5"/>
    <dgm:cxn modelId="{CD483527-4CF3-4206-A81D-7F0F48349B14}" type="presParOf" srcId="{8B375DC2-7222-40F1-957C-E93332815F3F}" destId="{7058C213-F1ED-4242-82EC-BCA4CF6E36F0}" srcOrd="3" destOrd="0" presId="urn:microsoft.com/office/officeart/2005/8/layout/process5"/>
    <dgm:cxn modelId="{26775374-3681-456C-96BC-E89C4135262A}" type="presParOf" srcId="{7058C213-F1ED-4242-82EC-BCA4CF6E36F0}" destId="{514CD1B4-7CAE-4F7E-BA0A-4930B7B9D077}" srcOrd="0" destOrd="0" presId="urn:microsoft.com/office/officeart/2005/8/layout/process5"/>
    <dgm:cxn modelId="{A77B3587-DB21-48F8-BE25-7885E01FA9DA}" type="presParOf" srcId="{8B375DC2-7222-40F1-957C-E93332815F3F}" destId="{A3BD4D3F-F77C-4449-AACA-FD2B77438150}" srcOrd="4" destOrd="0" presId="urn:microsoft.com/office/officeart/2005/8/layout/process5"/>
    <dgm:cxn modelId="{36096523-35BE-4292-AAA9-F832EEDA478C}" type="presParOf" srcId="{8B375DC2-7222-40F1-957C-E93332815F3F}" destId="{0A0A98EC-87CC-466D-B5E3-6265078E9378}" srcOrd="5" destOrd="0" presId="urn:microsoft.com/office/officeart/2005/8/layout/process5"/>
    <dgm:cxn modelId="{A7A00AD0-E2A3-4B89-8342-43F2F3532589}" type="presParOf" srcId="{0A0A98EC-87CC-466D-B5E3-6265078E9378}" destId="{A9C83544-090B-4404-B15C-29E3CDD86F8A}" srcOrd="0" destOrd="0" presId="urn:microsoft.com/office/officeart/2005/8/layout/process5"/>
    <dgm:cxn modelId="{EA4A0E78-C71E-4874-8628-0B5AEEA8327B}" type="presParOf" srcId="{8B375DC2-7222-40F1-957C-E93332815F3F}" destId="{29775A3C-9C3C-451A-8724-A81E4C957795}" srcOrd="6" destOrd="0" presId="urn:microsoft.com/office/officeart/2005/8/layout/process5"/>
    <dgm:cxn modelId="{DBF92E49-DFE3-4FA1-B58F-C105DF0AFD30}" type="presParOf" srcId="{8B375DC2-7222-40F1-957C-E93332815F3F}" destId="{78968A61-5E6D-495D-AB77-C84D7BCD292E}" srcOrd="7" destOrd="0" presId="urn:microsoft.com/office/officeart/2005/8/layout/process5"/>
    <dgm:cxn modelId="{BE38E950-0F7A-4F95-877C-53AED97B6589}" type="presParOf" srcId="{78968A61-5E6D-495D-AB77-C84D7BCD292E}" destId="{906F87B5-F700-42AF-9791-2B34E6273D09}" srcOrd="0" destOrd="0" presId="urn:microsoft.com/office/officeart/2005/8/layout/process5"/>
    <dgm:cxn modelId="{10B48AE5-9D02-4377-A554-9BE0D8B186DE}" type="presParOf" srcId="{8B375DC2-7222-40F1-957C-E93332815F3F}" destId="{81FAAFAB-5C41-4301-A678-0E63573E5667}" srcOrd="8" destOrd="0" presId="urn:microsoft.com/office/officeart/2005/8/layout/process5"/>
    <dgm:cxn modelId="{212FFF56-B38E-4596-B34D-BDDAC42D1C63}" type="presParOf" srcId="{8B375DC2-7222-40F1-957C-E93332815F3F}" destId="{109FB3D7-155F-4AD1-B784-D8574FC9519F}" srcOrd="9" destOrd="0" presId="urn:microsoft.com/office/officeart/2005/8/layout/process5"/>
    <dgm:cxn modelId="{4F658440-0652-43D3-9ECA-5774CCFFAC5F}" type="presParOf" srcId="{109FB3D7-155F-4AD1-B784-D8574FC9519F}" destId="{9410284E-7B1E-464C-935D-CFA133ECFF56}" srcOrd="0" destOrd="0" presId="urn:microsoft.com/office/officeart/2005/8/layout/process5"/>
    <dgm:cxn modelId="{BE4B6C58-C496-47DD-ADB2-1A63346AFF07}" type="presParOf" srcId="{8B375DC2-7222-40F1-957C-E93332815F3F}" destId="{076BA606-DBBD-4F8C-966D-DF42A8193AF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E9F699-A9DE-4F7D-AF43-DEA3DDD45849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 海洋遊樂園</a:t>
          </a:r>
          <a:endParaRPr lang="zh-TW" altLang="en-US" sz="3200" kern="1200" dirty="0"/>
        </a:p>
      </dsp:txBody>
      <dsp:txXfrm>
        <a:off x="144776" y="50451"/>
        <a:ext cx="2620721" cy="1534246"/>
      </dsp:txXfrm>
    </dsp:sp>
    <dsp:sp modelId="{A0545483-FCB1-4119-A1DB-8435D4E7DDAA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0A3C1E8D-C38E-4DA7-AC81-BF74A473CB1B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摩天輪</a:t>
          </a:r>
          <a:endParaRPr lang="zh-TW" altLang="en-US" sz="3600" kern="1200" dirty="0"/>
        </a:p>
      </dsp:txBody>
      <dsp:txXfrm>
        <a:off x="3947439" y="50451"/>
        <a:ext cx="2620721" cy="1534246"/>
      </dsp:txXfrm>
    </dsp:sp>
    <dsp:sp modelId="{7058C213-F1ED-4242-82EC-BCA4CF6E36F0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A3BD4D3F-F77C-4449-AACA-FD2B77438150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小小水樂園   </a:t>
          </a:r>
          <a:endParaRPr lang="zh-TW" altLang="en-US" sz="3200" kern="1200" dirty="0"/>
        </a:p>
      </dsp:txBody>
      <dsp:txXfrm>
        <a:off x="7750101" y="50451"/>
        <a:ext cx="2620721" cy="1534246"/>
      </dsp:txXfrm>
    </dsp:sp>
    <dsp:sp modelId="{0A0A98EC-87CC-466D-B5E3-6265078E9378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29775A3C-9C3C-451A-8724-A81E4C95779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飛天神奇號</a:t>
          </a:r>
          <a:endParaRPr lang="zh-TW" altLang="en-US" sz="3200" kern="1200" dirty="0"/>
        </a:p>
      </dsp:txBody>
      <dsp:txXfrm>
        <a:off x="7750101" y="2766639"/>
        <a:ext cx="2620721" cy="1534246"/>
      </dsp:txXfrm>
    </dsp:sp>
    <dsp:sp modelId="{78968A61-5E6D-495D-AB77-C84D7BCD292E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81FAAFAB-5C41-4301-A678-0E63573E566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與咒迴旋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109FB3D7-155F-4AD1-B784-D8574FC9519F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076BA606-DBBD-4F8C-966D-DF42A8193AF8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回家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64000">
              <a:srgbClr val="FFFF00"/>
            </a:gs>
            <a:gs pos="35000">
              <a:srgbClr val="FFFF00"/>
            </a:gs>
            <a:gs pos="9000">
              <a:srgbClr val="92D050"/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708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21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193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47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81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17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02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304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15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837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536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rgbClr val="FFFF00"/>
            </a:gs>
            <a:gs pos="35000">
              <a:srgbClr val="FFFF00"/>
            </a:gs>
            <a:gs pos="9000">
              <a:srgbClr val="92D050"/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3289A-B090-41D1-B7EF-68D8032894F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5A4DE-7139-49D7-A881-8C33B52E6B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19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阿勳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329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rgbClr val="FFFF00"/>
            </a:gs>
            <a:gs pos="35000">
              <a:srgbClr val="FFFF00"/>
            </a:gs>
            <a:gs pos="9000">
              <a:srgbClr val="92D050"/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694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384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rgbClr val="FFFF00"/>
            </a:gs>
            <a:gs pos="35000">
              <a:srgbClr val="FFFF00"/>
            </a:gs>
            <a:gs pos="9000">
              <a:srgbClr val="92D050"/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678728"/>
              </p:ext>
            </p:extLst>
          </p:nvPr>
        </p:nvGraphicFramePr>
        <p:xfrm>
          <a:off x="838200" y="1825624"/>
          <a:ext cx="10515603" cy="4235541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1792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9790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0985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098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06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rgbClr val="FFFF00"/>
            </a:gs>
            <a:gs pos="35000">
              <a:srgbClr val="FFFF00"/>
            </a:gs>
            <a:gs pos="9000">
              <a:srgbClr val="92D050"/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以海洋生物為載具造型的音樂馬車，上方有多樣臺灣海域之海洋生物彩繪圖案，以增加小朋友的教育認識。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⚡☁☁☁☁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💗💗♡♡♡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海洋</a:t>
            </a:r>
            <a:r>
              <a:rPr lang="zh-TW" altLang="en-US" dirty="0" smtClean="0"/>
              <a:t>總動員</a:t>
            </a:r>
            <a:endParaRPr lang="zh-TW" altLang="en-US" dirty="0"/>
          </a:p>
        </p:txBody>
      </p:sp>
      <p:pic>
        <p:nvPicPr>
          <p:cNvPr id="1027" name="Picture 3" descr="海洋總動員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674" y="1825625"/>
            <a:ext cx="5435680" cy="4072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412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rgbClr val="FFFF00"/>
            </a:gs>
            <a:gs pos="35000">
              <a:srgbClr val="FFFF00"/>
            </a:gs>
            <a:gs pos="9000">
              <a:srgbClr val="92D050"/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🌞☁☁☁☁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💗💗💗💗♡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25625"/>
            <a:ext cx="5236965" cy="3927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38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rgbClr val="FFFF00"/>
            </a:gs>
            <a:gs pos="35000">
              <a:srgbClr val="FFFF00"/>
            </a:gs>
            <a:gs pos="9000">
              <a:srgbClr val="92D050"/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208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30137" y="2364376"/>
            <a:ext cx="5460275" cy="408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87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220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文鼎中特圓</vt:lpstr>
      <vt:lpstr>文鼎甜妞體P</vt:lpstr>
      <vt:lpstr>新細明體</vt:lpstr>
      <vt:lpstr>Arial</vt:lpstr>
      <vt:lpstr>Calibri</vt:lpstr>
      <vt:lpstr>Office 佈景主題</vt:lpstr>
      <vt:lpstr>兒童新樂園一日遊</vt:lpstr>
      <vt:lpstr>PowerPoint 簡報</vt:lpstr>
      <vt:lpstr>票價</vt:lpstr>
      <vt:lpstr>海洋總動員</vt:lpstr>
      <vt:lpstr>尋寶船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2022-12-26T05:55:17Z</dcterms:created>
  <dcterms:modified xsi:type="dcterms:W3CDTF">2023-01-16T06:16:23Z</dcterms:modified>
</cp:coreProperties>
</file>