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2A5BBD-6B1F-4B7C-A4C1-FD3C85A42E4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470390F-4AC4-4CA3-B447-D44E0B782F9A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F95AEAA-6C86-42C1-9C3D-00E28197B74F}" type="parTrans" cxnId="{C55C66F5-63C0-4B63-A6FD-45FC0AE883C6}">
      <dgm:prSet/>
      <dgm:spPr/>
      <dgm:t>
        <a:bodyPr/>
        <a:lstStyle/>
        <a:p>
          <a:endParaRPr lang="zh-TW" altLang="en-US"/>
        </a:p>
      </dgm:t>
    </dgm:pt>
    <dgm:pt modelId="{F0C6D99E-D0A2-4C3D-919A-7A47F0A7F079}" type="sibTrans" cxnId="{C55C66F5-63C0-4B63-A6FD-45FC0AE883C6}">
      <dgm:prSet/>
      <dgm:spPr/>
      <dgm:t>
        <a:bodyPr/>
        <a:lstStyle/>
        <a:p>
          <a:endParaRPr lang="zh-TW" altLang="en-US"/>
        </a:p>
      </dgm:t>
    </dgm:pt>
    <dgm:pt modelId="{19627D35-96FA-46E4-B404-F54B9D4C3A86}">
      <dgm:prSet phldrT="[文字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4BE58DD7-B311-471B-9EC0-C26435C07A19}" type="parTrans" cxnId="{96BE7652-C7B3-42E2-8F22-A9AF9F043BB6}">
      <dgm:prSet/>
      <dgm:spPr/>
      <dgm:t>
        <a:bodyPr/>
        <a:lstStyle/>
        <a:p>
          <a:endParaRPr lang="zh-TW" altLang="en-US"/>
        </a:p>
      </dgm:t>
    </dgm:pt>
    <dgm:pt modelId="{634F0594-5E5A-4A48-A276-6894EFE3C533}" type="sibTrans" cxnId="{96BE7652-C7B3-42E2-8F22-A9AF9F043BB6}">
      <dgm:prSet/>
      <dgm:spPr/>
      <dgm:t>
        <a:bodyPr/>
        <a:lstStyle/>
        <a:p>
          <a:endParaRPr lang="zh-TW" altLang="en-US"/>
        </a:p>
      </dgm:t>
    </dgm:pt>
    <dgm:pt modelId="{9B617A2D-ECF1-44C2-A3AC-0769E2D753D7}">
      <dgm:prSet phldrT="[文字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072C15A-28B7-42EF-A69A-C8E82A1A8BFC}" type="parTrans" cxnId="{95BDEA01-8627-4B98-9339-93F176C2E595}">
      <dgm:prSet/>
      <dgm:spPr/>
      <dgm:t>
        <a:bodyPr/>
        <a:lstStyle/>
        <a:p>
          <a:endParaRPr lang="zh-TW" altLang="en-US"/>
        </a:p>
      </dgm:t>
    </dgm:pt>
    <dgm:pt modelId="{FCC3D3D3-917E-487D-BDE7-6A7232A26625}" type="sibTrans" cxnId="{95BDEA01-8627-4B98-9339-93F176C2E595}">
      <dgm:prSet/>
      <dgm:spPr/>
      <dgm:t>
        <a:bodyPr/>
        <a:lstStyle/>
        <a:p>
          <a:endParaRPr lang="zh-TW" altLang="en-US"/>
        </a:p>
      </dgm:t>
    </dgm:pt>
    <dgm:pt modelId="{44AADF87-7D84-4A92-99B7-2ED836A237E5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03884626-8603-4E0A-A567-EBA7A876DD0A}" type="parTrans" cxnId="{483753AF-54D7-4DA9-AA5A-B136639BC095}">
      <dgm:prSet/>
      <dgm:spPr/>
      <dgm:t>
        <a:bodyPr/>
        <a:lstStyle/>
        <a:p>
          <a:endParaRPr lang="zh-TW" altLang="en-US"/>
        </a:p>
      </dgm:t>
    </dgm:pt>
    <dgm:pt modelId="{8320AF9D-7DEC-4F58-BA82-463B880E6CD2}" type="sibTrans" cxnId="{483753AF-54D7-4DA9-AA5A-B136639BC095}">
      <dgm:prSet/>
      <dgm:spPr/>
      <dgm:t>
        <a:bodyPr/>
        <a:lstStyle/>
        <a:p>
          <a:endParaRPr lang="zh-TW" altLang="en-US"/>
        </a:p>
      </dgm:t>
    </dgm:pt>
    <dgm:pt modelId="{F9994CC9-9880-4D1F-BF6D-9654900097D5}">
      <dgm:prSet phldrT="[文字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dirty="0" smtClean="0"/>
            <a:t>冰雪奇航</a:t>
          </a:r>
          <a:endParaRPr lang="zh-TW" altLang="en-US" dirty="0"/>
        </a:p>
      </dgm:t>
    </dgm:pt>
    <dgm:pt modelId="{A1B23229-07D3-4370-B40A-1FE311BB57C2}" type="parTrans" cxnId="{6BD8D238-7FB7-4DC6-9FE6-F7C1F6B08F7A}">
      <dgm:prSet/>
      <dgm:spPr/>
      <dgm:t>
        <a:bodyPr/>
        <a:lstStyle/>
        <a:p>
          <a:endParaRPr lang="zh-TW" altLang="en-US"/>
        </a:p>
      </dgm:t>
    </dgm:pt>
    <dgm:pt modelId="{3F2B1B40-001E-45E3-AA00-0677CCADF5EA}" type="sibTrans" cxnId="{6BD8D238-7FB7-4DC6-9FE6-F7C1F6B08F7A}">
      <dgm:prSet/>
      <dgm:spPr/>
      <dgm:t>
        <a:bodyPr/>
        <a:lstStyle/>
        <a:p>
          <a:endParaRPr lang="zh-TW" altLang="en-US"/>
        </a:p>
      </dgm:t>
    </dgm:pt>
    <dgm:pt modelId="{95F765B6-445F-4642-AA67-E45495791F31}">
      <dgm:prSet phldrT="[文字]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86F63B5C-A137-4209-B237-93E9AC51DB0F}" type="parTrans" cxnId="{416F1137-D5B9-4498-85A9-2916DB735EEE}">
      <dgm:prSet/>
      <dgm:spPr/>
      <dgm:t>
        <a:bodyPr/>
        <a:lstStyle/>
        <a:p>
          <a:endParaRPr lang="zh-TW" altLang="en-US"/>
        </a:p>
      </dgm:t>
    </dgm:pt>
    <dgm:pt modelId="{70937325-07E0-488B-934E-886155777FC4}" type="sibTrans" cxnId="{416F1137-D5B9-4498-85A9-2916DB735EEE}">
      <dgm:prSet/>
      <dgm:spPr/>
      <dgm:t>
        <a:bodyPr/>
        <a:lstStyle/>
        <a:p>
          <a:endParaRPr lang="zh-TW" altLang="en-US"/>
        </a:p>
      </dgm:t>
    </dgm:pt>
    <dgm:pt modelId="{34D558F0-5F22-4B54-A56A-D0DD61EDCCD2}" type="pres">
      <dgm:prSet presAssocID="{CE2A5BBD-6B1F-4B7C-A4C1-FD3C85A42E4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BFA3AB1-19D5-4BA4-A74C-6CCD30AFF171}" type="pres">
      <dgm:prSet presAssocID="{4470390F-4AC4-4CA3-B447-D44E0B782F9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145B78-4BC5-4E7A-BDF0-E26310C9E683}" type="pres">
      <dgm:prSet presAssocID="{F0C6D99E-D0A2-4C3D-919A-7A47F0A7F07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0E9A87B-FE34-4008-8B88-D5EC08207D84}" type="pres">
      <dgm:prSet presAssocID="{F0C6D99E-D0A2-4C3D-919A-7A47F0A7F07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7CC7C4E4-37FF-4CBC-B958-932F147523FB}" type="pres">
      <dgm:prSet presAssocID="{19627D35-96FA-46E4-B404-F54B9D4C3A8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E4F48F-39E8-4AA2-A709-B4044D93D9A3}" type="pres">
      <dgm:prSet presAssocID="{634F0594-5E5A-4A48-A276-6894EFE3C53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A81C0AFF-36DD-4E6D-8CB7-445745E4BBE4}" type="pres">
      <dgm:prSet presAssocID="{634F0594-5E5A-4A48-A276-6894EFE3C53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1A98E51-19CD-4A90-8F04-16322332E27A}" type="pres">
      <dgm:prSet presAssocID="{9B617A2D-ECF1-44C2-A3AC-0769E2D753D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3B2C16-55F0-4008-BD3E-CE71DDB379F8}" type="pres">
      <dgm:prSet presAssocID="{FCC3D3D3-917E-487D-BDE7-6A7232A26625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6A82D2BF-C1D8-4D88-B028-B7D079D27D77}" type="pres">
      <dgm:prSet presAssocID="{FCC3D3D3-917E-487D-BDE7-6A7232A26625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AB56454-ADEC-4BE8-8025-AB1A451FBA8C}" type="pres">
      <dgm:prSet presAssocID="{F9994CC9-9880-4D1F-BF6D-9654900097D5}" presName="node" presStyleLbl="node1" presStyleIdx="3" presStyleCnt="6" custLinFactNeighborX="-962" custLinFactNeighborY="961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C98CED-0E3F-4302-A886-785A459907EF}" type="pres">
      <dgm:prSet presAssocID="{3F2B1B40-001E-45E3-AA00-0677CCADF5E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D276131-67B6-42CA-9B51-39C9C29D4095}" type="pres">
      <dgm:prSet presAssocID="{3F2B1B40-001E-45E3-AA00-0677CCADF5E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4F6B089-1232-44B2-93EE-853E97463E7A}" type="pres">
      <dgm:prSet presAssocID="{95F765B6-445F-4642-AA67-E45495791F3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CC026F-E49F-49D8-8A3A-FFFD46A11AF1}" type="pres">
      <dgm:prSet presAssocID="{70937325-07E0-488B-934E-886155777FC4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6ECA49F-8812-4FF8-85E9-9BE67E19A33D}" type="pres">
      <dgm:prSet presAssocID="{70937325-07E0-488B-934E-886155777FC4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EC6496A7-189C-4D0F-B47A-FB035194FE06}" type="pres">
      <dgm:prSet presAssocID="{44AADF87-7D84-4A92-99B7-2ED836A237E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5BDEA01-8627-4B98-9339-93F176C2E595}" srcId="{CE2A5BBD-6B1F-4B7C-A4C1-FD3C85A42E4E}" destId="{9B617A2D-ECF1-44C2-A3AC-0769E2D753D7}" srcOrd="2" destOrd="0" parTransId="{6072C15A-28B7-42EF-A69A-C8E82A1A8BFC}" sibTransId="{FCC3D3D3-917E-487D-BDE7-6A7232A26625}"/>
    <dgm:cxn modelId="{ADF5DDF4-7B20-41EA-B46A-EA635A94E8CD}" type="presOf" srcId="{70937325-07E0-488B-934E-886155777FC4}" destId="{E6ECA49F-8812-4FF8-85E9-9BE67E19A33D}" srcOrd="1" destOrd="0" presId="urn:microsoft.com/office/officeart/2005/8/layout/process5"/>
    <dgm:cxn modelId="{E01DBFD1-4629-4AAE-A093-553DE5DF1C97}" type="presOf" srcId="{4470390F-4AC4-4CA3-B447-D44E0B782F9A}" destId="{6BFA3AB1-19D5-4BA4-A74C-6CCD30AFF171}" srcOrd="0" destOrd="0" presId="urn:microsoft.com/office/officeart/2005/8/layout/process5"/>
    <dgm:cxn modelId="{F210011A-4806-4DD2-8B38-EB1B0B6E45B6}" type="presOf" srcId="{95F765B6-445F-4642-AA67-E45495791F31}" destId="{74F6B089-1232-44B2-93EE-853E97463E7A}" srcOrd="0" destOrd="0" presId="urn:microsoft.com/office/officeart/2005/8/layout/process5"/>
    <dgm:cxn modelId="{60FCDB1C-DBF2-40BA-BC29-FAC4A766916D}" type="presOf" srcId="{9B617A2D-ECF1-44C2-A3AC-0769E2D753D7}" destId="{A1A98E51-19CD-4A90-8F04-16322332E27A}" srcOrd="0" destOrd="0" presId="urn:microsoft.com/office/officeart/2005/8/layout/process5"/>
    <dgm:cxn modelId="{FC68F06B-DDDF-49F1-B478-5E1F5DD6D00A}" type="presOf" srcId="{3F2B1B40-001E-45E3-AA00-0677CCADF5EA}" destId="{8EC98CED-0E3F-4302-A886-785A459907EF}" srcOrd="0" destOrd="0" presId="urn:microsoft.com/office/officeart/2005/8/layout/process5"/>
    <dgm:cxn modelId="{96BE7652-C7B3-42E2-8F22-A9AF9F043BB6}" srcId="{CE2A5BBD-6B1F-4B7C-A4C1-FD3C85A42E4E}" destId="{19627D35-96FA-46E4-B404-F54B9D4C3A86}" srcOrd="1" destOrd="0" parTransId="{4BE58DD7-B311-471B-9EC0-C26435C07A19}" sibTransId="{634F0594-5E5A-4A48-A276-6894EFE3C533}"/>
    <dgm:cxn modelId="{D60B2D04-3C01-4F88-B212-4BD3CC0CE34A}" type="presOf" srcId="{44AADF87-7D84-4A92-99B7-2ED836A237E5}" destId="{EC6496A7-189C-4D0F-B47A-FB035194FE06}" srcOrd="0" destOrd="0" presId="urn:microsoft.com/office/officeart/2005/8/layout/process5"/>
    <dgm:cxn modelId="{3303F8AF-E9D3-4DAC-8EFF-DD40E6DFBF1E}" type="presOf" srcId="{F0C6D99E-D0A2-4C3D-919A-7A47F0A7F079}" destId="{90E9A87B-FE34-4008-8B88-D5EC08207D84}" srcOrd="1" destOrd="0" presId="urn:microsoft.com/office/officeart/2005/8/layout/process5"/>
    <dgm:cxn modelId="{AD207D67-847D-4466-B1B6-D1CB4D6DB616}" type="presOf" srcId="{70937325-07E0-488B-934E-886155777FC4}" destId="{8ACC026F-E49F-49D8-8A3A-FFFD46A11AF1}" srcOrd="0" destOrd="0" presId="urn:microsoft.com/office/officeart/2005/8/layout/process5"/>
    <dgm:cxn modelId="{D24DDAEE-E831-42C8-9118-D5CDDE1F8954}" type="presOf" srcId="{FCC3D3D3-917E-487D-BDE7-6A7232A26625}" destId="{6A82D2BF-C1D8-4D88-B028-B7D079D27D77}" srcOrd="1" destOrd="0" presId="urn:microsoft.com/office/officeart/2005/8/layout/process5"/>
    <dgm:cxn modelId="{7337A66E-94A2-420A-BA79-A4D854D3EC85}" type="presOf" srcId="{F0C6D99E-D0A2-4C3D-919A-7A47F0A7F079}" destId="{6B145B78-4BC5-4E7A-BDF0-E26310C9E683}" srcOrd="0" destOrd="0" presId="urn:microsoft.com/office/officeart/2005/8/layout/process5"/>
    <dgm:cxn modelId="{86935F63-4F57-4F06-9A89-0A0C69AA9C33}" type="presOf" srcId="{3F2B1B40-001E-45E3-AA00-0677CCADF5EA}" destId="{5D276131-67B6-42CA-9B51-39C9C29D4095}" srcOrd="1" destOrd="0" presId="urn:microsoft.com/office/officeart/2005/8/layout/process5"/>
    <dgm:cxn modelId="{5358455A-7AAD-4E1C-87AD-E60C7672ABE8}" type="presOf" srcId="{634F0594-5E5A-4A48-A276-6894EFE3C533}" destId="{13E4F48F-39E8-4AA2-A709-B4044D93D9A3}" srcOrd="0" destOrd="0" presId="urn:microsoft.com/office/officeart/2005/8/layout/process5"/>
    <dgm:cxn modelId="{0CEA438A-727A-453C-9893-5BF808453B4D}" type="presOf" srcId="{FCC3D3D3-917E-487D-BDE7-6A7232A26625}" destId="{8A3B2C16-55F0-4008-BD3E-CE71DDB379F8}" srcOrd="0" destOrd="0" presId="urn:microsoft.com/office/officeart/2005/8/layout/process5"/>
    <dgm:cxn modelId="{88B85B03-C596-45D0-AEB0-65C0B09F167F}" type="presOf" srcId="{F9994CC9-9880-4D1F-BF6D-9654900097D5}" destId="{8AB56454-ADEC-4BE8-8025-AB1A451FBA8C}" srcOrd="0" destOrd="0" presId="urn:microsoft.com/office/officeart/2005/8/layout/process5"/>
    <dgm:cxn modelId="{A7E4C97C-7E10-4705-ABBD-892AA6C5459C}" type="presOf" srcId="{19627D35-96FA-46E4-B404-F54B9D4C3A86}" destId="{7CC7C4E4-37FF-4CBC-B958-932F147523FB}" srcOrd="0" destOrd="0" presId="urn:microsoft.com/office/officeart/2005/8/layout/process5"/>
    <dgm:cxn modelId="{00CC1370-FC4E-42B1-8464-4E214C426994}" type="presOf" srcId="{CE2A5BBD-6B1F-4B7C-A4C1-FD3C85A42E4E}" destId="{34D558F0-5F22-4B54-A56A-D0DD61EDCCD2}" srcOrd="0" destOrd="0" presId="urn:microsoft.com/office/officeart/2005/8/layout/process5"/>
    <dgm:cxn modelId="{416F1137-D5B9-4498-85A9-2916DB735EEE}" srcId="{CE2A5BBD-6B1F-4B7C-A4C1-FD3C85A42E4E}" destId="{95F765B6-445F-4642-AA67-E45495791F31}" srcOrd="4" destOrd="0" parTransId="{86F63B5C-A137-4209-B237-93E9AC51DB0F}" sibTransId="{70937325-07E0-488B-934E-886155777FC4}"/>
    <dgm:cxn modelId="{6BD8D238-7FB7-4DC6-9FE6-F7C1F6B08F7A}" srcId="{CE2A5BBD-6B1F-4B7C-A4C1-FD3C85A42E4E}" destId="{F9994CC9-9880-4D1F-BF6D-9654900097D5}" srcOrd="3" destOrd="0" parTransId="{A1B23229-07D3-4370-B40A-1FE311BB57C2}" sibTransId="{3F2B1B40-001E-45E3-AA00-0677CCADF5EA}"/>
    <dgm:cxn modelId="{C55C66F5-63C0-4B63-A6FD-45FC0AE883C6}" srcId="{CE2A5BBD-6B1F-4B7C-A4C1-FD3C85A42E4E}" destId="{4470390F-4AC4-4CA3-B447-D44E0B782F9A}" srcOrd="0" destOrd="0" parTransId="{FF95AEAA-6C86-42C1-9C3D-00E28197B74F}" sibTransId="{F0C6D99E-D0A2-4C3D-919A-7A47F0A7F079}"/>
    <dgm:cxn modelId="{483753AF-54D7-4DA9-AA5A-B136639BC095}" srcId="{CE2A5BBD-6B1F-4B7C-A4C1-FD3C85A42E4E}" destId="{44AADF87-7D84-4A92-99B7-2ED836A237E5}" srcOrd="5" destOrd="0" parTransId="{03884626-8603-4E0A-A567-EBA7A876DD0A}" sibTransId="{8320AF9D-7DEC-4F58-BA82-463B880E6CD2}"/>
    <dgm:cxn modelId="{1026115E-F35B-42E3-81E2-26457B2AE080}" type="presOf" srcId="{634F0594-5E5A-4A48-A276-6894EFE3C533}" destId="{A81C0AFF-36DD-4E6D-8CB7-445745E4BBE4}" srcOrd="1" destOrd="0" presId="urn:microsoft.com/office/officeart/2005/8/layout/process5"/>
    <dgm:cxn modelId="{1E6EF75B-9C3E-4A0C-8D72-EF0147B6DADD}" type="presParOf" srcId="{34D558F0-5F22-4B54-A56A-D0DD61EDCCD2}" destId="{6BFA3AB1-19D5-4BA4-A74C-6CCD30AFF171}" srcOrd="0" destOrd="0" presId="urn:microsoft.com/office/officeart/2005/8/layout/process5"/>
    <dgm:cxn modelId="{3F2E3707-27EC-4E78-97E3-3E6C1296B20B}" type="presParOf" srcId="{34D558F0-5F22-4B54-A56A-D0DD61EDCCD2}" destId="{6B145B78-4BC5-4E7A-BDF0-E26310C9E683}" srcOrd="1" destOrd="0" presId="urn:microsoft.com/office/officeart/2005/8/layout/process5"/>
    <dgm:cxn modelId="{69BC5D53-93CE-4AF9-A373-6978B2024B2C}" type="presParOf" srcId="{6B145B78-4BC5-4E7A-BDF0-E26310C9E683}" destId="{90E9A87B-FE34-4008-8B88-D5EC08207D84}" srcOrd="0" destOrd="0" presId="urn:microsoft.com/office/officeart/2005/8/layout/process5"/>
    <dgm:cxn modelId="{B35EC5AA-3708-4D67-8362-B606CDF4A520}" type="presParOf" srcId="{34D558F0-5F22-4B54-A56A-D0DD61EDCCD2}" destId="{7CC7C4E4-37FF-4CBC-B958-932F147523FB}" srcOrd="2" destOrd="0" presId="urn:microsoft.com/office/officeart/2005/8/layout/process5"/>
    <dgm:cxn modelId="{E114581C-A8B7-42E3-9DC2-50968D9EB0A3}" type="presParOf" srcId="{34D558F0-5F22-4B54-A56A-D0DD61EDCCD2}" destId="{13E4F48F-39E8-4AA2-A709-B4044D93D9A3}" srcOrd="3" destOrd="0" presId="urn:microsoft.com/office/officeart/2005/8/layout/process5"/>
    <dgm:cxn modelId="{AF682DA7-5A49-44D0-A7FA-8A27E16722EB}" type="presParOf" srcId="{13E4F48F-39E8-4AA2-A709-B4044D93D9A3}" destId="{A81C0AFF-36DD-4E6D-8CB7-445745E4BBE4}" srcOrd="0" destOrd="0" presId="urn:microsoft.com/office/officeart/2005/8/layout/process5"/>
    <dgm:cxn modelId="{4EA7C73F-4A8B-437F-A16F-769AD8C495B7}" type="presParOf" srcId="{34D558F0-5F22-4B54-A56A-D0DD61EDCCD2}" destId="{A1A98E51-19CD-4A90-8F04-16322332E27A}" srcOrd="4" destOrd="0" presId="urn:microsoft.com/office/officeart/2005/8/layout/process5"/>
    <dgm:cxn modelId="{B1CF7106-1D45-44EB-88D1-574D52FBB01C}" type="presParOf" srcId="{34D558F0-5F22-4B54-A56A-D0DD61EDCCD2}" destId="{8A3B2C16-55F0-4008-BD3E-CE71DDB379F8}" srcOrd="5" destOrd="0" presId="urn:microsoft.com/office/officeart/2005/8/layout/process5"/>
    <dgm:cxn modelId="{CF18617A-BAF7-4A77-A777-60A4641CA1A5}" type="presParOf" srcId="{8A3B2C16-55F0-4008-BD3E-CE71DDB379F8}" destId="{6A82D2BF-C1D8-4D88-B028-B7D079D27D77}" srcOrd="0" destOrd="0" presId="urn:microsoft.com/office/officeart/2005/8/layout/process5"/>
    <dgm:cxn modelId="{CEFC4C75-D460-4440-9E35-D6EF6B62CA08}" type="presParOf" srcId="{34D558F0-5F22-4B54-A56A-D0DD61EDCCD2}" destId="{8AB56454-ADEC-4BE8-8025-AB1A451FBA8C}" srcOrd="6" destOrd="0" presId="urn:microsoft.com/office/officeart/2005/8/layout/process5"/>
    <dgm:cxn modelId="{6AC5D9CA-C8F9-4A9C-A385-168D97242E40}" type="presParOf" srcId="{34D558F0-5F22-4B54-A56A-D0DD61EDCCD2}" destId="{8EC98CED-0E3F-4302-A886-785A459907EF}" srcOrd="7" destOrd="0" presId="urn:microsoft.com/office/officeart/2005/8/layout/process5"/>
    <dgm:cxn modelId="{6A891A50-AA14-4AD8-B0CF-995540497B30}" type="presParOf" srcId="{8EC98CED-0E3F-4302-A886-785A459907EF}" destId="{5D276131-67B6-42CA-9B51-39C9C29D4095}" srcOrd="0" destOrd="0" presId="urn:microsoft.com/office/officeart/2005/8/layout/process5"/>
    <dgm:cxn modelId="{53F72539-04DD-4167-8065-345F57DF36F3}" type="presParOf" srcId="{34D558F0-5F22-4B54-A56A-D0DD61EDCCD2}" destId="{74F6B089-1232-44B2-93EE-853E97463E7A}" srcOrd="8" destOrd="0" presId="urn:microsoft.com/office/officeart/2005/8/layout/process5"/>
    <dgm:cxn modelId="{D82C02E7-ABCC-4CEE-A6F9-D7B2241DB590}" type="presParOf" srcId="{34D558F0-5F22-4B54-A56A-D0DD61EDCCD2}" destId="{8ACC026F-E49F-49D8-8A3A-FFFD46A11AF1}" srcOrd="9" destOrd="0" presId="urn:microsoft.com/office/officeart/2005/8/layout/process5"/>
    <dgm:cxn modelId="{8F4D84F9-4ABA-43E6-A6FF-823CAC89D6C4}" type="presParOf" srcId="{8ACC026F-E49F-49D8-8A3A-FFFD46A11AF1}" destId="{E6ECA49F-8812-4FF8-85E9-9BE67E19A33D}" srcOrd="0" destOrd="0" presId="urn:microsoft.com/office/officeart/2005/8/layout/process5"/>
    <dgm:cxn modelId="{75BF91FA-A0F4-45AD-88BB-1AB058572E92}" type="presParOf" srcId="{34D558F0-5F22-4B54-A56A-D0DD61EDCCD2}" destId="{EC6496A7-189C-4D0F-B47A-FB035194FE0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A3AB1-19D5-4BA4-A74C-6CCD30AFF171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6B145B78-4BC5-4E7A-BDF0-E26310C9E683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7CC7C4E4-37FF-4CBC-B958-932F147523F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13E4F48F-39E8-4AA2-A709-B4044D93D9A3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1A98E51-19CD-4A90-8F04-16322332E27A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8A3B2C16-55F0-4008-BD3E-CE71DDB379F8}">
      <dsp:nvSpPr>
        <dsp:cNvPr id="0" name=""/>
        <dsp:cNvSpPr/>
      </dsp:nvSpPr>
      <dsp:spPr>
        <a:xfrm rot="5433037">
          <a:off x="8758905" y="1823883"/>
          <a:ext cx="57729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46303" y="1872044"/>
        <a:ext cx="404168" cy="404109"/>
      </dsp:txXfrm>
    </dsp:sp>
    <dsp:sp modelId="{8AB56454-ADEC-4BE8-8025-AB1A451FBA8C}">
      <dsp:nvSpPr>
        <dsp:cNvPr id="0" name=""/>
        <dsp:cNvSpPr/>
      </dsp:nvSpPr>
      <dsp:spPr>
        <a:xfrm>
          <a:off x="7676239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冰雪奇航</a:t>
          </a:r>
          <a:endParaRPr lang="zh-TW" altLang="en-US" sz="4400" kern="1200" dirty="0"/>
        </a:p>
      </dsp:txBody>
      <dsp:txXfrm>
        <a:off x="7723972" y="2769358"/>
        <a:ext cx="2620721" cy="1534246"/>
      </dsp:txXfrm>
    </dsp:sp>
    <dsp:sp modelId="{8EC98CED-0E3F-4302-A886-785A459907EF}">
      <dsp:nvSpPr>
        <dsp:cNvPr id="0" name=""/>
        <dsp:cNvSpPr/>
      </dsp:nvSpPr>
      <dsp:spPr>
        <a:xfrm rot="10802475">
          <a:off x="6880980" y="3198326"/>
          <a:ext cx="561983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49575" y="3333110"/>
        <a:ext cx="393388" cy="404168"/>
      </dsp:txXfrm>
    </dsp:sp>
    <dsp:sp modelId="{74F6B089-1232-44B2-93EE-853E97463E7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坦克大戰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8ACC026F-E49F-49D8-8A3A-FFFD46A11AF1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EC6496A7-189C-4D0F-B47A-FB035194FE06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60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58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63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15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72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35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4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92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30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82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0318-A2FA-4302-AA5F-A4A04304D1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47B3-AB4D-4A6D-B8F7-1580BD5CCA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04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參觀兒童新樂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作者</a:t>
            </a:r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chemeClr val="accent4"/>
                </a:solidFill>
              </a:rPr>
              <a:t>最雷皮卡丘</a:t>
            </a:r>
            <a:endParaRPr lang="zh-TW" alt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7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9151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12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651213"/>
              </p:ext>
            </p:extLst>
          </p:nvPr>
        </p:nvGraphicFramePr>
        <p:xfrm>
          <a:off x="838201" y="1690689"/>
          <a:ext cx="10657115" cy="4474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44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244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6129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9110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6129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6129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32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851" cy="342947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舊有龍鳳船的改良版，以四條可愛飛龍相互追逐為主題之傾斜轉盤可</a:t>
            </a:r>
            <a:r>
              <a:rPr lang="en-US" altLang="zh-TW" dirty="0">
                <a:solidFill>
                  <a:schemeClr val="accent1">
                    <a:lumMod val="50000"/>
                  </a:schemeClr>
                </a:solidFill>
              </a:rPr>
              <a:t>360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度旋轉，更好玩更刺激</a:t>
            </a:r>
            <a:r>
              <a:rPr lang="zh-TW" altLang="en-US" dirty="0"/>
              <a:t>。</a:t>
            </a:r>
          </a:p>
          <a:p>
            <a:endParaRPr lang="zh-TW" altLang="en-US" dirty="0"/>
          </a:p>
          <a:p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尖叫指數</a:t>
            </a:r>
          </a:p>
          <a:p>
            <a:r>
              <a:rPr lang="zh-TW" altLang="en-US" dirty="0">
                <a:solidFill>
                  <a:schemeClr val="accent4"/>
                </a:solidFill>
              </a:rPr>
              <a:t>⚡⚡⚡</a:t>
            </a:r>
            <a:r>
              <a:rPr lang="zh-TW" altLang="en-US" dirty="0">
                <a:solidFill>
                  <a:schemeClr val="accent3"/>
                </a:solidFill>
              </a:rPr>
              <a:t>☁☁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15873" y="2690949"/>
            <a:ext cx="4100617" cy="30754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-1038045" y="1260011"/>
            <a:ext cx="81278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7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1030" name="Picture 6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183" y="2445181"/>
            <a:ext cx="4153988" cy="311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29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042987"/>
            <a:ext cx="11088189" cy="557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186</Words>
  <Application>Microsoft Office PowerPoint</Application>
  <PresentationFormat>寬螢幕</PresentationFormat>
  <Paragraphs>37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參觀兒童新樂</vt:lpstr>
      <vt:lpstr>規劃</vt:lpstr>
      <vt:lpstr>票價</vt:lpstr>
      <vt:lpstr>小飛龍</vt:lpstr>
      <vt:lpstr>宇宙迴旋</vt:lpstr>
      <vt:lpstr>兒童新樂園微電影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參觀兒童新樂</dc:title>
  <dc:creator>Windows 使用者</dc:creator>
  <cp:lastModifiedBy>Windows 使用者</cp:lastModifiedBy>
  <cp:revision>13</cp:revision>
  <dcterms:created xsi:type="dcterms:W3CDTF">2022-12-26T05:57:31Z</dcterms:created>
  <dcterms:modified xsi:type="dcterms:W3CDTF">2023-01-16T06:18:52Z</dcterms:modified>
</cp:coreProperties>
</file>