
<file path=[Content_Types].xml><?xml version="1.0" encoding="utf-8"?>
<Types xmlns="http://schemas.openxmlformats.org/package/2006/content-types">
  <Default Extension="png" ContentType="image/png"/>
  <Default Extension="taipei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AD06D-A06F-437B-A91B-691C825DB40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BC8EF5F-E8C7-4E20-BFF3-6620395AC3F4}">
      <dgm:prSet phldrT="[文字]"/>
      <dgm:spPr>
        <a:gradFill rotWithShape="0">
          <a:gsLst>
            <a:gs pos="100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戰火金剛</a:t>
          </a:r>
          <a:endParaRPr lang="zh-TW" altLang="en-US" dirty="0"/>
        </a:p>
      </dgm:t>
    </dgm:pt>
    <dgm:pt modelId="{885B404F-3DED-4EE6-8FFF-C10A45F5BEAC}" type="parTrans" cxnId="{FA82141A-97B4-435F-9E87-9BBB130AD7E7}">
      <dgm:prSet/>
      <dgm:spPr/>
      <dgm:t>
        <a:bodyPr/>
        <a:lstStyle/>
        <a:p>
          <a:endParaRPr lang="zh-TW" altLang="en-US"/>
        </a:p>
      </dgm:t>
    </dgm:pt>
    <dgm:pt modelId="{B3D7B56E-C565-45EF-87D6-E8C1E74AAAEF}" type="sibTrans" cxnId="{FA82141A-97B4-435F-9E87-9BBB130AD7E7}">
      <dgm:prSet/>
      <dgm:spPr/>
      <dgm:t>
        <a:bodyPr/>
        <a:lstStyle/>
        <a:p>
          <a:endParaRPr lang="zh-TW" altLang="en-US"/>
        </a:p>
      </dgm:t>
    </dgm:pt>
    <dgm:pt modelId="{73046556-4ED5-4AC3-A164-A56CAD7F6662}">
      <dgm:prSet phldrT="[文字]"/>
      <dgm:spPr>
        <a:gradFill rotWithShape="0">
          <a:gsLst>
            <a:gs pos="100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星空小飛碟</a:t>
          </a:r>
          <a:endParaRPr lang="zh-TW" altLang="en-US" dirty="0"/>
        </a:p>
      </dgm:t>
    </dgm:pt>
    <dgm:pt modelId="{8A781FDB-0478-4B06-B5F8-D6DA4A98AB56}" type="parTrans" cxnId="{A2AFD739-A25E-4895-B8D6-4474B2C7675C}">
      <dgm:prSet/>
      <dgm:spPr/>
      <dgm:t>
        <a:bodyPr/>
        <a:lstStyle/>
        <a:p>
          <a:endParaRPr lang="zh-TW" altLang="en-US"/>
        </a:p>
      </dgm:t>
    </dgm:pt>
    <dgm:pt modelId="{BFEE2B53-0CBE-4DA1-A51D-661F5D326A6E}" type="sibTrans" cxnId="{A2AFD739-A25E-4895-B8D6-4474B2C7675C}">
      <dgm:prSet/>
      <dgm:spPr/>
      <dgm:t>
        <a:bodyPr/>
        <a:lstStyle/>
        <a:p>
          <a:endParaRPr lang="zh-TW" altLang="en-US"/>
        </a:p>
      </dgm:t>
    </dgm:pt>
    <dgm:pt modelId="{569D3375-85D7-40B8-843C-4CBC11649399}">
      <dgm:prSet phldrT="[文字]"/>
      <dgm:spPr>
        <a:gradFill rotWithShape="0">
          <a:gsLst>
            <a:gs pos="100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銀河號</a:t>
          </a:r>
          <a:endParaRPr lang="zh-TW" altLang="en-US" dirty="0"/>
        </a:p>
      </dgm:t>
    </dgm:pt>
    <dgm:pt modelId="{BAAEA069-8E06-4DEC-9051-67AD6F1B7F9F}" type="parTrans" cxnId="{753249C5-0171-4A9D-8F4C-A7AE7EE76867}">
      <dgm:prSet/>
      <dgm:spPr/>
      <dgm:t>
        <a:bodyPr/>
        <a:lstStyle/>
        <a:p>
          <a:endParaRPr lang="zh-TW" altLang="en-US"/>
        </a:p>
      </dgm:t>
    </dgm:pt>
    <dgm:pt modelId="{F77189E2-F684-4484-A763-C36D39BD93EE}" type="sibTrans" cxnId="{753249C5-0171-4A9D-8F4C-A7AE7EE76867}">
      <dgm:prSet/>
      <dgm:spPr/>
      <dgm:t>
        <a:bodyPr/>
        <a:lstStyle/>
        <a:p>
          <a:endParaRPr lang="zh-TW" altLang="en-US"/>
        </a:p>
      </dgm:t>
    </dgm:pt>
    <dgm:pt modelId="{147DFD80-7F0C-4B50-A22B-1A0B2ED6EC9E}">
      <dgm:prSet phldrT="[文字]"/>
      <dgm:spPr>
        <a:gradFill rotWithShape="0">
          <a:gsLst>
            <a:gs pos="100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冰雪奇航  </a:t>
          </a:r>
          <a:endParaRPr lang="zh-TW" altLang="en-US" dirty="0"/>
        </a:p>
      </dgm:t>
    </dgm:pt>
    <dgm:pt modelId="{6850B8B5-6498-41BD-90AC-8CC49F382156}" type="parTrans" cxnId="{6929B41D-DB0D-4B52-AF48-33137442FC4E}">
      <dgm:prSet/>
      <dgm:spPr/>
      <dgm:t>
        <a:bodyPr/>
        <a:lstStyle/>
        <a:p>
          <a:endParaRPr lang="zh-TW" altLang="en-US"/>
        </a:p>
      </dgm:t>
    </dgm:pt>
    <dgm:pt modelId="{08001C29-3E1C-41FF-ABED-23B84F97C882}" type="sibTrans" cxnId="{6929B41D-DB0D-4B52-AF48-33137442FC4E}">
      <dgm:prSet/>
      <dgm:spPr/>
      <dgm:t>
        <a:bodyPr/>
        <a:lstStyle/>
        <a:p>
          <a:endParaRPr lang="zh-TW" altLang="en-US"/>
        </a:p>
      </dgm:t>
    </dgm:pt>
    <dgm:pt modelId="{7E728472-16AF-4640-82D2-C3D09F3B11C8}">
      <dgm:prSet phldrT="[文字]"/>
      <dgm:spPr>
        <a:gradFill rotWithShape="0">
          <a:gsLst>
            <a:gs pos="100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坦克大戰</a:t>
          </a:r>
          <a:endParaRPr lang="zh-TW" altLang="en-US" dirty="0"/>
        </a:p>
      </dgm:t>
    </dgm:pt>
    <dgm:pt modelId="{51ED53F7-4318-4E5F-9DCD-AE0B9AB1A331}" type="parTrans" cxnId="{E70EA879-29EC-4844-A92E-ACEA4B3122E3}">
      <dgm:prSet/>
      <dgm:spPr/>
      <dgm:t>
        <a:bodyPr/>
        <a:lstStyle/>
        <a:p>
          <a:endParaRPr lang="zh-TW" altLang="en-US"/>
        </a:p>
      </dgm:t>
    </dgm:pt>
    <dgm:pt modelId="{2D1292C3-F52B-4CE9-9FE0-05B726DDCE3E}" type="sibTrans" cxnId="{E70EA879-29EC-4844-A92E-ACEA4B3122E3}">
      <dgm:prSet/>
      <dgm:spPr/>
      <dgm:t>
        <a:bodyPr/>
        <a:lstStyle/>
        <a:p>
          <a:endParaRPr lang="zh-TW" altLang="en-US"/>
        </a:p>
      </dgm:t>
    </dgm:pt>
    <dgm:pt modelId="{392477C3-52DC-4D0A-9917-339248EB065C}">
      <dgm:prSet/>
      <dgm:spPr>
        <a:gradFill rotWithShape="0">
          <a:gsLst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/>
            <a:t>回家</a:t>
          </a:r>
          <a:endParaRPr lang="zh-TW" altLang="en-US" dirty="0"/>
        </a:p>
      </dgm:t>
    </dgm:pt>
    <dgm:pt modelId="{8A03EB88-D6CF-4BDE-8F57-AB759A8DD5DF}" type="parTrans" cxnId="{912EDB29-7B3D-4C77-A3AA-38AD67B89D14}">
      <dgm:prSet/>
      <dgm:spPr/>
      <dgm:t>
        <a:bodyPr/>
        <a:lstStyle/>
        <a:p>
          <a:endParaRPr lang="zh-TW" altLang="en-US"/>
        </a:p>
      </dgm:t>
    </dgm:pt>
    <dgm:pt modelId="{4BBC0E1D-571F-42B0-84FA-0FE0D388BA61}" type="sibTrans" cxnId="{912EDB29-7B3D-4C77-A3AA-38AD67B89D14}">
      <dgm:prSet/>
      <dgm:spPr/>
      <dgm:t>
        <a:bodyPr/>
        <a:lstStyle/>
        <a:p>
          <a:endParaRPr lang="zh-TW" altLang="en-US"/>
        </a:p>
      </dgm:t>
    </dgm:pt>
    <dgm:pt modelId="{14DA8C26-8354-4031-B9C8-F72618476AE0}" type="pres">
      <dgm:prSet presAssocID="{43EAD06D-A06F-437B-A91B-691C825DB4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9C67C1B-B4CD-4B67-9709-AB120646DBA4}" type="pres">
      <dgm:prSet presAssocID="{0BC8EF5F-E8C7-4E20-BFF3-6620395AC3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6BF07E-57B3-45D4-AE4F-6C93D962D797}" type="pres">
      <dgm:prSet presAssocID="{B3D7B56E-C565-45EF-87D6-E8C1E74AAAEF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AA662DAE-C843-437E-AC30-80E2BB33692A}" type="pres">
      <dgm:prSet presAssocID="{B3D7B56E-C565-45EF-87D6-E8C1E74AAAEF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C19CB8F2-E26D-45D7-AD87-D7BC840BB5F3}" type="pres">
      <dgm:prSet presAssocID="{73046556-4ED5-4AC3-A164-A56CAD7F66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DFEEA2-DA31-4952-959F-BD61E473CE81}" type="pres">
      <dgm:prSet presAssocID="{BFEE2B53-0CBE-4DA1-A51D-661F5D326A6E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E159F7D4-0F7E-455C-92B5-6F117B170CBE}" type="pres">
      <dgm:prSet presAssocID="{BFEE2B53-0CBE-4DA1-A51D-661F5D326A6E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9B1A2CA3-A732-4270-9DDC-1889CC779719}" type="pres">
      <dgm:prSet presAssocID="{569D3375-85D7-40B8-843C-4CBC11649399}" presName="node" presStyleLbl="node1" presStyleIdx="2" presStyleCnt="6" custLinFactNeighborX="-1236" custLinFactNeighborY="-1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1EAED-C0F4-4707-AE7B-0B120E4619BC}" type="pres">
      <dgm:prSet presAssocID="{F77189E2-F684-4484-A763-C36D39BD93EE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318EED0A-5F57-4FA0-B309-0B5401C536A4}" type="pres">
      <dgm:prSet presAssocID="{F77189E2-F684-4484-A763-C36D39BD93EE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C09640DE-0181-4CC9-88E3-EA3B5F92895C}" type="pres">
      <dgm:prSet presAssocID="{147DFD80-7F0C-4B50-A22B-1A0B2ED6EC9E}" presName="node" presStyleLbl="node1" presStyleIdx="3" presStyleCnt="6" custLinFactNeighborX="-6215" custLinFactNeighborY="-24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2D2B05-D9CC-4F4D-ADA8-78DBAA7756C1}" type="pres">
      <dgm:prSet presAssocID="{08001C29-3E1C-41FF-ABED-23B84F97C882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6D2D8023-456D-4BDD-B714-2B8845C833B6}" type="pres">
      <dgm:prSet presAssocID="{08001C29-3E1C-41FF-ABED-23B84F97C882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BF4EDCCA-6F93-4DCB-8D5E-831FDC3B3F31}" type="pres">
      <dgm:prSet presAssocID="{7E728472-16AF-4640-82D2-C3D09F3B11C8}" presName="node" presStyleLbl="node1" presStyleIdx="4" presStyleCnt="6" custLinFactNeighborX="0" custLinFactNeighborY="44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78E396-FDBD-4052-936A-2E850144DFEB}" type="pres">
      <dgm:prSet presAssocID="{2D1292C3-F52B-4CE9-9FE0-05B726DDCE3E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B85305C3-7A06-4201-9D7D-88670E0B7CAD}" type="pres">
      <dgm:prSet presAssocID="{2D1292C3-F52B-4CE9-9FE0-05B726DDCE3E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A177C48F-96CB-4B74-87FB-5099F22C83A4}" type="pres">
      <dgm:prSet presAssocID="{392477C3-52DC-4D0A-9917-339248EB065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160AB5-66EC-4728-A8A7-8CE082170A8E}" type="presOf" srcId="{43EAD06D-A06F-437B-A91B-691C825DB400}" destId="{14DA8C26-8354-4031-B9C8-F72618476AE0}" srcOrd="0" destOrd="0" presId="urn:microsoft.com/office/officeart/2005/8/layout/process5"/>
    <dgm:cxn modelId="{753249C5-0171-4A9D-8F4C-A7AE7EE76867}" srcId="{43EAD06D-A06F-437B-A91B-691C825DB400}" destId="{569D3375-85D7-40B8-843C-4CBC11649399}" srcOrd="2" destOrd="0" parTransId="{BAAEA069-8E06-4DEC-9051-67AD6F1B7F9F}" sibTransId="{F77189E2-F684-4484-A763-C36D39BD93EE}"/>
    <dgm:cxn modelId="{912EDB29-7B3D-4C77-A3AA-38AD67B89D14}" srcId="{43EAD06D-A06F-437B-A91B-691C825DB400}" destId="{392477C3-52DC-4D0A-9917-339248EB065C}" srcOrd="5" destOrd="0" parTransId="{8A03EB88-D6CF-4BDE-8F57-AB759A8DD5DF}" sibTransId="{4BBC0E1D-571F-42B0-84FA-0FE0D388BA61}"/>
    <dgm:cxn modelId="{36902B4B-B0F4-4BCF-8532-DFFBE67CF40A}" type="presOf" srcId="{147DFD80-7F0C-4B50-A22B-1A0B2ED6EC9E}" destId="{C09640DE-0181-4CC9-88E3-EA3B5F92895C}" srcOrd="0" destOrd="0" presId="urn:microsoft.com/office/officeart/2005/8/layout/process5"/>
    <dgm:cxn modelId="{A03553D0-4617-4E7D-BB8E-3CFA0CF14B94}" type="presOf" srcId="{BFEE2B53-0CBE-4DA1-A51D-661F5D326A6E}" destId="{E159F7D4-0F7E-455C-92B5-6F117B170CBE}" srcOrd="1" destOrd="0" presId="urn:microsoft.com/office/officeart/2005/8/layout/process5"/>
    <dgm:cxn modelId="{D06E66C0-7E14-4408-A615-AD09414E4F16}" type="presOf" srcId="{B3D7B56E-C565-45EF-87D6-E8C1E74AAAEF}" destId="{5D6BF07E-57B3-45D4-AE4F-6C93D962D797}" srcOrd="0" destOrd="0" presId="urn:microsoft.com/office/officeart/2005/8/layout/process5"/>
    <dgm:cxn modelId="{FA82141A-97B4-435F-9E87-9BBB130AD7E7}" srcId="{43EAD06D-A06F-437B-A91B-691C825DB400}" destId="{0BC8EF5F-E8C7-4E20-BFF3-6620395AC3F4}" srcOrd="0" destOrd="0" parTransId="{885B404F-3DED-4EE6-8FFF-C10A45F5BEAC}" sibTransId="{B3D7B56E-C565-45EF-87D6-E8C1E74AAAEF}"/>
    <dgm:cxn modelId="{E70EA879-29EC-4844-A92E-ACEA4B3122E3}" srcId="{43EAD06D-A06F-437B-A91B-691C825DB400}" destId="{7E728472-16AF-4640-82D2-C3D09F3B11C8}" srcOrd="4" destOrd="0" parTransId="{51ED53F7-4318-4E5F-9DCD-AE0B9AB1A331}" sibTransId="{2D1292C3-F52B-4CE9-9FE0-05B726DDCE3E}"/>
    <dgm:cxn modelId="{838FC3C4-4344-4423-8AC3-9E7BB4DD1D24}" type="presOf" srcId="{B3D7B56E-C565-45EF-87D6-E8C1E74AAAEF}" destId="{AA662DAE-C843-437E-AC30-80E2BB33692A}" srcOrd="1" destOrd="0" presId="urn:microsoft.com/office/officeart/2005/8/layout/process5"/>
    <dgm:cxn modelId="{F2DA5E98-A74F-4877-9296-6F4BC288548C}" type="presOf" srcId="{08001C29-3E1C-41FF-ABED-23B84F97C882}" destId="{6D2D8023-456D-4BDD-B714-2B8845C833B6}" srcOrd="1" destOrd="0" presId="urn:microsoft.com/office/officeart/2005/8/layout/process5"/>
    <dgm:cxn modelId="{A2AFD739-A25E-4895-B8D6-4474B2C7675C}" srcId="{43EAD06D-A06F-437B-A91B-691C825DB400}" destId="{73046556-4ED5-4AC3-A164-A56CAD7F6662}" srcOrd="1" destOrd="0" parTransId="{8A781FDB-0478-4B06-B5F8-D6DA4A98AB56}" sibTransId="{BFEE2B53-0CBE-4DA1-A51D-661F5D326A6E}"/>
    <dgm:cxn modelId="{245C67BE-FFC9-43A7-B1DF-2ACA4BC1A38E}" type="presOf" srcId="{73046556-4ED5-4AC3-A164-A56CAD7F6662}" destId="{C19CB8F2-E26D-45D7-AD87-D7BC840BB5F3}" srcOrd="0" destOrd="0" presId="urn:microsoft.com/office/officeart/2005/8/layout/process5"/>
    <dgm:cxn modelId="{2699DE74-C9F4-44FF-BB6A-DD35E5764FF0}" type="presOf" srcId="{08001C29-3E1C-41FF-ABED-23B84F97C882}" destId="{A52D2B05-D9CC-4F4D-ADA8-78DBAA7756C1}" srcOrd="0" destOrd="0" presId="urn:microsoft.com/office/officeart/2005/8/layout/process5"/>
    <dgm:cxn modelId="{589E3F08-AC9B-4A61-8BCE-BF471598CA7D}" type="presOf" srcId="{569D3375-85D7-40B8-843C-4CBC11649399}" destId="{9B1A2CA3-A732-4270-9DDC-1889CC779719}" srcOrd="0" destOrd="0" presId="urn:microsoft.com/office/officeart/2005/8/layout/process5"/>
    <dgm:cxn modelId="{6929B41D-DB0D-4B52-AF48-33137442FC4E}" srcId="{43EAD06D-A06F-437B-A91B-691C825DB400}" destId="{147DFD80-7F0C-4B50-A22B-1A0B2ED6EC9E}" srcOrd="3" destOrd="0" parTransId="{6850B8B5-6498-41BD-90AC-8CC49F382156}" sibTransId="{08001C29-3E1C-41FF-ABED-23B84F97C882}"/>
    <dgm:cxn modelId="{50AB98F8-383F-47D1-A955-9551F26B7078}" type="presOf" srcId="{F77189E2-F684-4484-A763-C36D39BD93EE}" destId="{318EED0A-5F57-4FA0-B309-0B5401C536A4}" srcOrd="1" destOrd="0" presId="urn:microsoft.com/office/officeart/2005/8/layout/process5"/>
    <dgm:cxn modelId="{F7BD7D28-5089-4C3B-AF83-EEDB81589188}" type="presOf" srcId="{7E728472-16AF-4640-82D2-C3D09F3B11C8}" destId="{BF4EDCCA-6F93-4DCB-8D5E-831FDC3B3F31}" srcOrd="0" destOrd="0" presId="urn:microsoft.com/office/officeart/2005/8/layout/process5"/>
    <dgm:cxn modelId="{B02A1CD4-682E-4983-80C7-1DF1E62A6174}" type="presOf" srcId="{BFEE2B53-0CBE-4DA1-A51D-661F5D326A6E}" destId="{DBDFEEA2-DA31-4952-959F-BD61E473CE81}" srcOrd="0" destOrd="0" presId="urn:microsoft.com/office/officeart/2005/8/layout/process5"/>
    <dgm:cxn modelId="{13930AB2-DBB1-4AFA-9ACD-FD8A26BC7957}" type="presOf" srcId="{392477C3-52DC-4D0A-9917-339248EB065C}" destId="{A177C48F-96CB-4B74-87FB-5099F22C83A4}" srcOrd="0" destOrd="0" presId="urn:microsoft.com/office/officeart/2005/8/layout/process5"/>
    <dgm:cxn modelId="{969A0D2B-668D-4C61-9B54-7CA737473C50}" type="presOf" srcId="{2D1292C3-F52B-4CE9-9FE0-05B726DDCE3E}" destId="{B85305C3-7A06-4201-9D7D-88670E0B7CAD}" srcOrd="1" destOrd="0" presId="urn:microsoft.com/office/officeart/2005/8/layout/process5"/>
    <dgm:cxn modelId="{CE2BC8EA-E3AE-4306-83BF-EB63F0EC90D7}" type="presOf" srcId="{0BC8EF5F-E8C7-4E20-BFF3-6620395AC3F4}" destId="{89C67C1B-B4CD-4B67-9709-AB120646DBA4}" srcOrd="0" destOrd="0" presId="urn:microsoft.com/office/officeart/2005/8/layout/process5"/>
    <dgm:cxn modelId="{77AB2D60-6382-4E0B-868F-3A9CF591518F}" type="presOf" srcId="{2D1292C3-F52B-4CE9-9FE0-05B726DDCE3E}" destId="{8A78E396-FDBD-4052-936A-2E850144DFEB}" srcOrd="0" destOrd="0" presId="urn:microsoft.com/office/officeart/2005/8/layout/process5"/>
    <dgm:cxn modelId="{C4890D61-CE12-4736-B90B-47329D587BE7}" type="presOf" srcId="{F77189E2-F684-4484-A763-C36D39BD93EE}" destId="{4431EAED-C0F4-4707-AE7B-0B120E4619BC}" srcOrd="0" destOrd="0" presId="urn:microsoft.com/office/officeart/2005/8/layout/process5"/>
    <dgm:cxn modelId="{A241CF80-FD5E-4238-B845-4E82D62B6B5F}" type="presParOf" srcId="{14DA8C26-8354-4031-B9C8-F72618476AE0}" destId="{89C67C1B-B4CD-4B67-9709-AB120646DBA4}" srcOrd="0" destOrd="0" presId="urn:microsoft.com/office/officeart/2005/8/layout/process5"/>
    <dgm:cxn modelId="{0DFCB820-8F45-4FE8-88EC-3C1B1D73334B}" type="presParOf" srcId="{14DA8C26-8354-4031-B9C8-F72618476AE0}" destId="{5D6BF07E-57B3-45D4-AE4F-6C93D962D797}" srcOrd="1" destOrd="0" presId="urn:microsoft.com/office/officeart/2005/8/layout/process5"/>
    <dgm:cxn modelId="{1883D9AD-9A41-4CBA-9282-AFDED9E17777}" type="presParOf" srcId="{5D6BF07E-57B3-45D4-AE4F-6C93D962D797}" destId="{AA662DAE-C843-437E-AC30-80E2BB33692A}" srcOrd="0" destOrd="0" presId="urn:microsoft.com/office/officeart/2005/8/layout/process5"/>
    <dgm:cxn modelId="{0F5232FF-CDB0-4B65-8D51-DBFF35832001}" type="presParOf" srcId="{14DA8C26-8354-4031-B9C8-F72618476AE0}" destId="{C19CB8F2-E26D-45D7-AD87-D7BC840BB5F3}" srcOrd="2" destOrd="0" presId="urn:microsoft.com/office/officeart/2005/8/layout/process5"/>
    <dgm:cxn modelId="{3749BF7E-2ECE-4B1D-96AB-33F904A3E598}" type="presParOf" srcId="{14DA8C26-8354-4031-B9C8-F72618476AE0}" destId="{DBDFEEA2-DA31-4952-959F-BD61E473CE81}" srcOrd="3" destOrd="0" presId="urn:microsoft.com/office/officeart/2005/8/layout/process5"/>
    <dgm:cxn modelId="{2E06688F-8DE5-4CFA-91E1-FB6BA41EC85A}" type="presParOf" srcId="{DBDFEEA2-DA31-4952-959F-BD61E473CE81}" destId="{E159F7D4-0F7E-455C-92B5-6F117B170CBE}" srcOrd="0" destOrd="0" presId="urn:microsoft.com/office/officeart/2005/8/layout/process5"/>
    <dgm:cxn modelId="{3AA399CE-8B9D-4980-BF08-1C618F8514D0}" type="presParOf" srcId="{14DA8C26-8354-4031-B9C8-F72618476AE0}" destId="{9B1A2CA3-A732-4270-9DDC-1889CC779719}" srcOrd="4" destOrd="0" presId="urn:microsoft.com/office/officeart/2005/8/layout/process5"/>
    <dgm:cxn modelId="{32C1A197-195E-4D40-BDC5-32E5D78C15B1}" type="presParOf" srcId="{14DA8C26-8354-4031-B9C8-F72618476AE0}" destId="{4431EAED-C0F4-4707-AE7B-0B120E4619BC}" srcOrd="5" destOrd="0" presId="urn:microsoft.com/office/officeart/2005/8/layout/process5"/>
    <dgm:cxn modelId="{57358CD7-2136-4188-B3A7-5219B5A30BF1}" type="presParOf" srcId="{4431EAED-C0F4-4707-AE7B-0B120E4619BC}" destId="{318EED0A-5F57-4FA0-B309-0B5401C536A4}" srcOrd="0" destOrd="0" presId="urn:microsoft.com/office/officeart/2005/8/layout/process5"/>
    <dgm:cxn modelId="{938C28CA-7A46-4F21-BA29-4EEBBE313C11}" type="presParOf" srcId="{14DA8C26-8354-4031-B9C8-F72618476AE0}" destId="{C09640DE-0181-4CC9-88E3-EA3B5F92895C}" srcOrd="6" destOrd="0" presId="urn:microsoft.com/office/officeart/2005/8/layout/process5"/>
    <dgm:cxn modelId="{008E9BED-7F35-4EE3-A5F2-AB18EF3D960D}" type="presParOf" srcId="{14DA8C26-8354-4031-B9C8-F72618476AE0}" destId="{A52D2B05-D9CC-4F4D-ADA8-78DBAA7756C1}" srcOrd="7" destOrd="0" presId="urn:microsoft.com/office/officeart/2005/8/layout/process5"/>
    <dgm:cxn modelId="{C946DEEF-678B-4DE6-82D7-98AFFF167399}" type="presParOf" srcId="{A52D2B05-D9CC-4F4D-ADA8-78DBAA7756C1}" destId="{6D2D8023-456D-4BDD-B714-2B8845C833B6}" srcOrd="0" destOrd="0" presId="urn:microsoft.com/office/officeart/2005/8/layout/process5"/>
    <dgm:cxn modelId="{E4D91953-37D6-45BD-A023-172312B252BC}" type="presParOf" srcId="{14DA8C26-8354-4031-B9C8-F72618476AE0}" destId="{BF4EDCCA-6F93-4DCB-8D5E-831FDC3B3F31}" srcOrd="8" destOrd="0" presId="urn:microsoft.com/office/officeart/2005/8/layout/process5"/>
    <dgm:cxn modelId="{573B96B9-E1D7-47F1-B4F9-BA73DB2D78EE}" type="presParOf" srcId="{14DA8C26-8354-4031-B9C8-F72618476AE0}" destId="{8A78E396-FDBD-4052-936A-2E850144DFEB}" srcOrd="9" destOrd="0" presId="urn:microsoft.com/office/officeart/2005/8/layout/process5"/>
    <dgm:cxn modelId="{40396B17-1CC4-463E-9764-B065CF83A4BF}" type="presParOf" srcId="{8A78E396-FDBD-4052-936A-2E850144DFEB}" destId="{B85305C3-7A06-4201-9D7D-88670E0B7CAD}" srcOrd="0" destOrd="0" presId="urn:microsoft.com/office/officeart/2005/8/layout/process5"/>
    <dgm:cxn modelId="{71AA5ED8-3724-4A6D-B744-94F71B086112}" type="presParOf" srcId="{14DA8C26-8354-4031-B9C8-F72618476AE0}" destId="{A177C48F-96CB-4B74-87FB-5099F22C83A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67C1B-B4CD-4B67-9709-AB120646DBA4}">
      <dsp:nvSpPr>
        <dsp:cNvPr id="0" name=""/>
        <dsp:cNvSpPr/>
      </dsp:nvSpPr>
      <dsp:spPr>
        <a:xfrm>
          <a:off x="791944" y="1579"/>
          <a:ext cx="2307838" cy="1384702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戰火金剛</a:t>
          </a:r>
          <a:endParaRPr lang="zh-TW" altLang="en-US" sz="3400" kern="1200" dirty="0"/>
        </a:p>
      </dsp:txBody>
      <dsp:txXfrm>
        <a:off x="832501" y="42136"/>
        <a:ext cx="2226724" cy="1303588"/>
      </dsp:txXfrm>
    </dsp:sp>
    <dsp:sp modelId="{5D6BF07E-57B3-45D4-AE4F-6C93D962D797}">
      <dsp:nvSpPr>
        <dsp:cNvPr id="0" name=""/>
        <dsp:cNvSpPr/>
      </dsp:nvSpPr>
      <dsp:spPr>
        <a:xfrm>
          <a:off x="3302872" y="407758"/>
          <a:ext cx="489261" cy="572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3302872" y="522227"/>
        <a:ext cx="342483" cy="343405"/>
      </dsp:txXfrm>
    </dsp:sp>
    <dsp:sp modelId="{C19CB8F2-E26D-45D7-AD87-D7BC840BB5F3}">
      <dsp:nvSpPr>
        <dsp:cNvPr id="0" name=""/>
        <dsp:cNvSpPr/>
      </dsp:nvSpPr>
      <dsp:spPr>
        <a:xfrm>
          <a:off x="4022918" y="1579"/>
          <a:ext cx="2307838" cy="1384702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星空小飛碟</a:t>
          </a:r>
          <a:endParaRPr lang="zh-TW" altLang="en-US" sz="3400" kern="1200" dirty="0"/>
        </a:p>
      </dsp:txBody>
      <dsp:txXfrm>
        <a:off x="4063475" y="42136"/>
        <a:ext cx="2226724" cy="1303588"/>
      </dsp:txXfrm>
    </dsp:sp>
    <dsp:sp modelId="{DBDFEEA2-DA31-4952-959F-BD61E473CE81}">
      <dsp:nvSpPr>
        <dsp:cNvPr id="0" name=""/>
        <dsp:cNvSpPr/>
      </dsp:nvSpPr>
      <dsp:spPr>
        <a:xfrm rot="21598305">
          <a:off x="6527570" y="406975"/>
          <a:ext cx="474143" cy="572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6527570" y="521479"/>
        <a:ext cx="331900" cy="343405"/>
      </dsp:txXfrm>
    </dsp:sp>
    <dsp:sp modelId="{9B1A2CA3-A732-4270-9DDC-1889CC779719}">
      <dsp:nvSpPr>
        <dsp:cNvPr id="0" name=""/>
        <dsp:cNvSpPr/>
      </dsp:nvSpPr>
      <dsp:spPr>
        <a:xfrm>
          <a:off x="7225367" y="0"/>
          <a:ext cx="2307838" cy="1384702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銀河號</a:t>
          </a:r>
          <a:endParaRPr lang="zh-TW" altLang="en-US" sz="3400" kern="1200" dirty="0"/>
        </a:p>
      </dsp:txBody>
      <dsp:txXfrm>
        <a:off x="7265924" y="40557"/>
        <a:ext cx="2226724" cy="1303588"/>
      </dsp:txXfrm>
    </dsp:sp>
    <dsp:sp modelId="{4431EAED-C0F4-4707-AE7B-0B120E4619BC}">
      <dsp:nvSpPr>
        <dsp:cNvPr id="0" name=""/>
        <dsp:cNvSpPr/>
      </dsp:nvSpPr>
      <dsp:spPr>
        <a:xfrm rot="5573423">
          <a:off x="8086048" y="1530745"/>
          <a:ext cx="472918" cy="572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 rot="-5400000">
        <a:off x="8154382" y="1580548"/>
        <a:ext cx="343405" cy="331043"/>
      </dsp:txXfrm>
    </dsp:sp>
    <dsp:sp modelId="{C09640DE-0181-4CC9-88E3-EA3B5F92895C}">
      <dsp:nvSpPr>
        <dsp:cNvPr id="0" name=""/>
        <dsp:cNvSpPr/>
      </dsp:nvSpPr>
      <dsp:spPr>
        <a:xfrm>
          <a:off x="7110459" y="2275866"/>
          <a:ext cx="2307838" cy="1384702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冰雪奇航  </a:t>
          </a:r>
          <a:endParaRPr lang="zh-TW" altLang="en-US" sz="3400" kern="1200" dirty="0"/>
        </a:p>
      </dsp:txBody>
      <dsp:txXfrm>
        <a:off x="7151016" y="2316423"/>
        <a:ext cx="2226724" cy="1303588"/>
      </dsp:txXfrm>
    </dsp:sp>
    <dsp:sp modelId="{A52D2B05-D9CC-4F4D-ADA8-78DBAA7756C1}">
      <dsp:nvSpPr>
        <dsp:cNvPr id="0" name=""/>
        <dsp:cNvSpPr/>
      </dsp:nvSpPr>
      <dsp:spPr>
        <a:xfrm rot="10760886">
          <a:off x="6525669" y="2699478"/>
          <a:ext cx="413269" cy="572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6649646" y="2813242"/>
        <a:ext cx="289288" cy="343405"/>
      </dsp:txXfrm>
    </dsp:sp>
    <dsp:sp modelId="{BF4EDCCA-6F93-4DCB-8D5E-831FDC3B3F31}">
      <dsp:nvSpPr>
        <dsp:cNvPr id="0" name=""/>
        <dsp:cNvSpPr/>
      </dsp:nvSpPr>
      <dsp:spPr>
        <a:xfrm>
          <a:off x="4022918" y="2310997"/>
          <a:ext cx="2307838" cy="1384702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坦克大戰</a:t>
          </a:r>
          <a:endParaRPr lang="zh-TW" altLang="en-US" sz="3400" kern="1200" dirty="0"/>
        </a:p>
      </dsp:txBody>
      <dsp:txXfrm>
        <a:off x="4063475" y="2351554"/>
        <a:ext cx="2226724" cy="1303588"/>
      </dsp:txXfrm>
    </dsp:sp>
    <dsp:sp modelId="{8A78E396-FDBD-4052-936A-2E850144DFEB}">
      <dsp:nvSpPr>
        <dsp:cNvPr id="0" name=""/>
        <dsp:cNvSpPr/>
      </dsp:nvSpPr>
      <dsp:spPr>
        <a:xfrm rot="10801681">
          <a:off x="3330566" y="2716393"/>
          <a:ext cx="489261" cy="572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3477344" y="2830898"/>
        <a:ext cx="342483" cy="343405"/>
      </dsp:txXfrm>
    </dsp:sp>
    <dsp:sp modelId="{A177C48F-96CB-4B74-87FB-5099F22C83A4}">
      <dsp:nvSpPr>
        <dsp:cNvPr id="0" name=""/>
        <dsp:cNvSpPr/>
      </dsp:nvSpPr>
      <dsp:spPr>
        <a:xfrm>
          <a:off x="791944" y="2309417"/>
          <a:ext cx="2307838" cy="1384702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回家</a:t>
          </a:r>
          <a:endParaRPr lang="zh-TW" altLang="en-US" sz="3400" kern="1200" dirty="0"/>
        </a:p>
      </dsp:txBody>
      <dsp:txXfrm>
        <a:off x="832501" y="2349974"/>
        <a:ext cx="2226724" cy="1303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02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9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93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31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67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096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58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36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93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5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8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25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40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08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35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96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94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CF52-979C-434C-BCBD-87B44AB6726A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00667-D8AA-4958-B254-6CA2B4E2A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975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aipei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eda8BhRE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5269" y="1214438"/>
            <a:ext cx="9001462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參觀兒童新樂園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作者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超級肉燥</a:t>
            </a:r>
            <a:r>
              <a:rPr lang="zh-TW" altLang="en-US" dirty="0">
                <a:solidFill>
                  <a:srgbClr val="FF0000"/>
                </a:solidFill>
              </a:rPr>
              <a:t>飯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0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494546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77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245992"/>
              </p:ext>
            </p:extLst>
          </p:nvPr>
        </p:nvGraphicFramePr>
        <p:xfrm>
          <a:off x="838200" y="1825625"/>
          <a:ext cx="10515603" cy="201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40474863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73392387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68919384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6080881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85629153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62316309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95091146"/>
                    </a:ext>
                  </a:extLst>
                </a:gridCol>
              </a:tblGrid>
              <a:tr h="48422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8575" marR="28575" marT="28575" marB="2857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 dirty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 dirty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803432430"/>
                  </a:ext>
                </a:extLst>
              </a:tr>
              <a:tr h="66498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</a:p>
                  </a:txBody>
                  <a:tcPr marL="28575" marR="28575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6372"/>
                  </a:ext>
                </a:extLst>
              </a:tr>
              <a:tr h="43282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dirty="0">
                          <a:effectLst/>
                        </a:rPr>
                        <a:t>票價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元，含稅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</a:t>
                      </a:r>
                      <a:r>
                        <a:rPr lang="zh-TW" altLang="en-US" dirty="0">
                          <a:effectLst/>
                        </a:rPr>
                        <a:t>人</a:t>
                      </a: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含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  <a:br>
                        <a:rPr lang="en-US" altLang="zh-TW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以上</a:t>
                      </a:r>
                      <a:r>
                        <a:rPr lang="en-US" altLang="zh-TW" dirty="0">
                          <a:effectLst/>
                        </a:rPr>
                        <a:t>7</a:t>
                      </a:r>
                      <a:r>
                        <a:rPr lang="zh-TW" altLang="en-US" dirty="0">
                          <a:effectLst/>
                        </a:rPr>
                        <a:t>折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 (7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062238470"/>
                  </a:ext>
                </a:extLst>
              </a:tr>
              <a:tr h="432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(8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TW" dirty="0">
                        <a:effectLst/>
                      </a:endParaRPr>
                    </a:p>
                  </a:txBody>
                  <a:tcPr marL="28575" marR="28575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43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巡弋飛椅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4654" y="2395227"/>
            <a:ext cx="5106004" cy="3702881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舊有龍鳳船的改良版，以四條可愛飛龍相互追逐為主題之傾斜轉盤可</a:t>
            </a:r>
            <a:r>
              <a:rPr lang="en-US" altLang="zh-TW" sz="2800" dirty="0"/>
              <a:t>360</a:t>
            </a:r>
            <a:r>
              <a:rPr lang="zh-TW" altLang="en-US" sz="2800" dirty="0"/>
              <a:t>度旋轉，更好玩更刺激。</a:t>
            </a:r>
          </a:p>
          <a:p>
            <a:endParaRPr lang="zh-TW" altLang="en-US" sz="2800" dirty="0"/>
          </a:p>
          <a:p>
            <a:r>
              <a:rPr lang="zh-TW" altLang="en-US" sz="2800" dirty="0"/>
              <a:t>尖叫指數</a:t>
            </a:r>
          </a:p>
          <a:p>
            <a:r>
              <a:rPr lang="zh-TW" altLang="en-US" sz="2800" dirty="0"/>
              <a:t>⚡⚡</a:t>
            </a:r>
            <a:r>
              <a:rPr lang="zh-TW" altLang="en-US" sz="2800" dirty="0" smtClean="0"/>
              <a:t>⚡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2056" y="2395227"/>
            <a:ext cx="4835667" cy="36267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3219391" y="5603418"/>
            <a:ext cx="45719" cy="457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3600183" y="4381499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4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仿木造古戰船的</a:t>
            </a:r>
            <a:r>
              <a:rPr lang="zh-TW" altLang="en-US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造型</a:t>
            </a:r>
            <a:r>
              <a:rPr lang="zh-TW" alt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，以左右擺盪凌空飛渡，體驗離心力的刺激感。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尖叫指數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⚡⚡⚡⚡⚡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7097713" y="2079625"/>
            <a:ext cx="5094287" cy="3703638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 descr="尋寶船(海盜船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1" y="2272938"/>
            <a:ext cx="4608290" cy="34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兒童新樂園微電影</a:t>
            </a:r>
          </a:p>
        </p:txBody>
      </p:sp>
      <p:pic>
        <p:nvPicPr>
          <p:cNvPr id="4" name="Keda8BhREe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8712" y="2105891"/>
            <a:ext cx="6896486" cy="38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9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88</TotalTime>
  <Words>172</Words>
  <Application>Microsoft Office PowerPoint</Application>
  <PresentationFormat>寬螢幕</PresentationFormat>
  <Paragraphs>88</Paragraphs>
  <Slides>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Rockwell</vt:lpstr>
      <vt:lpstr>微軟正黑體</vt:lpstr>
      <vt:lpstr>新細明體</vt:lpstr>
      <vt:lpstr>Arial</vt:lpstr>
      <vt:lpstr>Bookman Old Style</vt:lpstr>
      <vt:lpstr>Damask</vt:lpstr>
      <vt:lpstr>參觀兒童新樂園</vt:lpstr>
      <vt:lpstr>規劃</vt:lpstr>
      <vt:lpstr>票價</vt:lpstr>
      <vt:lpstr>巡弋飛椅</vt:lpstr>
      <vt:lpstr>PowerPoint 簡報</vt:lpstr>
      <vt:lpstr>兒童新樂園微電影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參觀兒童新樂園</dc:title>
  <dc:creator>Windows 使用者</dc:creator>
  <cp:lastModifiedBy>Windows 使用者</cp:lastModifiedBy>
  <cp:revision>12</cp:revision>
  <dcterms:created xsi:type="dcterms:W3CDTF">2022-12-26T05:57:39Z</dcterms:created>
  <dcterms:modified xsi:type="dcterms:W3CDTF">2023-01-16T06:19:50Z</dcterms:modified>
</cp:coreProperties>
</file>