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BB0D65-9EA0-492D-8D9D-70A37F76A48C}" type="doc">
      <dgm:prSet loTypeId="urn:microsoft.com/office/officeart/2005/8/layout/process5" loCatId="process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zh-TW" altLang="en-US"/>
        </a:p>
      </dgm:t>
    </dgm:pt>
    <dgm:pt modelId="{29CF95D8-1D33-46EB-B627-65F5DE5FCB35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戰火金剛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6BDA159-DFFD-47A5-A67C-6A5822B7EE34}" type="parTrans" cxnId="{365B3B5E-F7B4-4DAE-A657-0E50089CCBEE}">
      <dgm:prSet/>
      <dgm:spPr/>
      <dgm:t>
        <a:bodyPr/>
        <a:lstStyle/>
        <a:p>
          <a:endParaRPr lang="zh-TW" altLang="en-US"/>
        </a:p>
      </dgm:t>
    </dgm:pt>
    <dgm:pt modelId="{0DF62395-FBF2-430C-8877-6EB480BEA007}" type="sibTrans" cxnId="{365B3B5E-F7B4-4DAE-A657-0E50089CCBEE}">
      <dgm:prSet/>
      <dgm:spPr/>
      <dgm:t>
        <a:bodyPr/>
        <a:lstStyle/>
        <a:p>
          <a:endParaRPr lang="zh-TW" altLang="en-US"/>
        </a:p>
      </dgm:t>
    </dgm:pt>
    <dgm:pt modelId="{B8EAB3E2-4B4A-440A-BC87-87B2756367FD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星空小飛碟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14EB0C0-23B8-48E9-96E6-111770C90898}" type="parTrans" cxnId="{43037093-3BB5-4567-BD54-07E037C01D4F}">
      <dgm:prSet/>
      <dgm:spPr/>
      <dgm:t>
        <a:bodyPr/>
        <a:lstStyle/>
        <a:p>
          <a:endParaRPr lang="zh-TW" altLang="en-US"/>
        </a:p>
      </dgm:t>
    </dgm:pt>
    <dgm:pt modelId="{1ECCF616-0693-41A2-8CFC-F790FC163549}" type="sibTrans" cxnId="{43037093-3BB5-4567-BD54-07E037C01D4F}">
      <dgm:prSet/>
      <dgm:spPr/>
      <dgm:t>
        <a:bodyPr/>
        <a:lstStyle/>
        <a:p>
          <a:endParaRPr lang="zh-TW" altLang="en-US"/>
        </a:p>
      </dgm:t>
    </dgm:pt>
    <dgm:pt modelId="{DBB78619-F15F-4F09-ADF2-7BD90674B1EB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銀河號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45A0CFE-CAA5-411E-8D5A-5F63EF449295}" type="parTrans" cxnId="{3DDFF818-2E7D-490D-999A-62A4919E68F7}">
      <dgm:prSet/>
      <dgm:spPr/>
      <dgm:t>
        <a:bodyPr/>
        <a:lstStyle/>
        <a:p>
          <a:endParaRPr lang="zh-TW" altLang="en-US"/>
        </a:p>
      </dgm:t>
    </dgm:pt>
    <dgm:pt modelId="{ABEA3349-00B9-4C58-B987-71A1EA318FC3}" type="sibTrans" cxnId="{3DDFF818-2E7D-490D-999A-62A4919E68F7}">
      <dgm:prSet/>
      <dgm:spPr/>
      <dgm:t>
        <a:bodyPr/>
        <a:lstStyle/>
        <a:p>
          <a:endParaRPr lang="zh-TW" altLang="en-US"/>
        </a:p>
      </dgm:t>
    </dgm:pt>
    <dgm:pt modelId="{5D2D011C-76CC-4B02-8320-A7E50C30638C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冰雪期航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8E83308-9F0A-4455-9888-54221F03AEEA}" type="parTrans" cxnId="{5208CE7C-F83F-45BE-B052-0692107F26B8}">
      <dgm:prSet/>
      <dgm:spPr/>
      <dgm:t>
        <a:bodyPr/>
        <a:lstStyle/>
        <a:p>
          <a:endParaRPr lang="zh-TW" altLang="en-US"/>
        </a:p>
      </dgm:t>
    </dgm:pt>
    <dgm:pt modelId="{8F2DAE0F-F94E-4A25-B4C5-67E24987EC36}" type="sibTrans" cxnId="{5208CE7C-F83F-45BE-B052-0692107F26B8}">
      <dgm:prSet/>
      <dgm:spPr/>
      <dgm:t>
        <a:bodyPr/>
        <a:lstStyle/>
        <a:p>
          <a:endParaRPr lang="zh-TW" altLang="en-US"/>
        </a:p>
      </dgm:t>
    </dgm:pt>
    <dgm:pt modelId="{8D9DF83C-2C03-4E77-ACB4-CAC91AA7D19D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坦克大戰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F10B0E2-778E-40E9-9E19-BB3939D08372}" type="parTrans" cxnId="{FC31346B-F41D-4DE9-BCD5-5C92F152ADBC}">
      <dgm:prSet/>
      <dgm:spPr/>
      <dgm:t>
        <a:bodyPr/>
        <a:lstStyle/>
        <a:p>
          <a:endParaRPr lang="zh-TW" altLang="en-US"/>
        </a:p>
      </dgm:t>
    </dgm:pt>
    <dgm:pt modelId="{786AE2E7-2649-4DD4-AB0A-EEB6FAE082C9}" type="sibTrans" cxnId="{FC31346B-F41D-4DE9-BCD5-5C92F152ADBC}">
      <dgm:prSet/>
      <dgm:spPr/>
      <dgm:t>
        <a:bodyPr/>
        <a:lstStyle/>
        <a:p>
          <a:endParaRPr lang="zh-TW" altLang="en-US"/>
        </a:p>
      </dgm:t>
    </dgm:pt>
    <dgm:pt modelId="{35C0B662-9B25-4721-85CE-58BBB720C197}" type="pres">
      <dgm:prSet presAssocID="{C2BB0D65-9EA0-492D-8D9D-70A37F76A48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0DAE316-50A1-4166-A896-34348575550A}" type="pres">
      <dgm:prSet presAssocID="{29CF95D8-1D33-46EB-B627-65F5DE5FCB3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7D168E-4611-42D1-9AC4-8EE896CDFB12}" type="pres">
      <dgm:prSet presAssocID="{0DF62395-FBF2-430C-8877-6EB480BEA007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7E8E2115-3F98-4517-B748-D7DCB7FE05A1}" type="pres">
      <dgm:prSet presAssocID="{0DF62395-FBF2-430C-8877-6EB480BEA007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C033D88-CA23-40EC-8A28-D697DE826DC0}" type="pres">
      <dgm:prSet presAssocID="{B8EAB3E2-4B4A-440A-BC87-87B2756367FD}" presName="node" presStyleLbl="node1" presStyleIdx="1" presStyleCnt="5" custLinFactNeighborY="56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C21415-8F65-4861-855B-D3AC761DE774}" type="pres">
      <dgm:prSet presAssocID="{1ECCF616-0693-41A2-8CFC-F790FC16354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53CD670-8124-436C-B212-7A414324DF85}" type="pres">
      <dgm:prSet presAssocID="{1ECCF616-0693-41A2-8CFC-F790FC16354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2A388AF3-4454-47A6-9E75-0705B2DABF21}" type="pres">
      <dgm:prSet presAssocID="{DBB78619-F15F-4F09-ADF2-7BD90674B1E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CB2A37-94A2-496B-9987-021B68C8519D}" type="pres">
      <dgm:prSet presAssocID="{ABEA3349-00B9-4C58-B987-71A1EA318FC3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720FBB39-6F2B-4D67-A283-D83B6D25DDCC}" type="pres">
      <dgm:prSet presAssocID="{ABEA3349-00B9-4C58-B987-71A1EA318FC3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2E40BEE-4825-4341-918D-26E2774F2A94}" type="pres">
      <dgm:prSet presAssocID="{5D2D011C-76CC-4B02-8320-A7E50C30638C}" presName="node" presStyleLbl="node1" presStyleIdx="3" presStyleCnt="5" custLinFactNeighborX="3573" custLinFactNeighborY="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AB7997-4B8A-4A26-98C7-D2DD2899604B}" type="pres">
      <dgm:prSet presAssocID="{8F2DAE0F-F94E-4A25-B4C5-67E24987EC3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62900F0-BFF6-4996-B426-04AA21CC2961}" type="pres">
      <dgm:prSet presAssocID="{8F2DAE0F-F94E-4A25-B4C5-67E24987EC3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FEA2D13-9519-4E28-A972-CEACA55E403F}" type="pres">
      <dgm:prSet presAssocID="{8D9DF83C-2C03-4E77-ACB4-CAC91AA7D19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1AC6ADC-840E-43FF-B051-9F28B8E95BB3}" type="presOf" srcId="{0DF62395-FBF2-430C-8877-6EB480BEA007}" destId="{7E8E2115-3F98-4517-B748-D7DCB7FE05A1}" srcOrd="1" destOrd="0" presId="urn:microsoft.com/office/officeart/2005/8/layout/process5"/>
    <dgm:cxn modelId="{12F525E4-DC7E-48E9-8A6A-3636022D57F8}" type="presOf" srcId="{1ECCF616-0693-41A2-8CFC-F790FC163549}" destId="{E53CD670-8124-436C-B212-7A414324DF85}" srcOrd="1" destOrd="0" presId="urn:microsoft.com/office/officeart/2005/8/layout/process5"/>
    <dgm:cxn modelId="{43037093-3BB5-4567-BD54-07E037C01D4F}" srcId="{C2BB0D65-9EA0-492D-8D9D-70A37F76A48C}" destId="{B8EAB3E2-4B4A-440A-BC87-87B2756367FD}" srcOrd="1" destOrd="0" parTransId="{714EB0C0-23B8-48E9-96E6-111770C90898}" sibTransId="{1ECCF616-0693-41A2-8CFC-F790FC163549}"/>
    <dgm:cxn modelId="{F784A490-694F-4AB8-BC30-9C242C82AB99}" type="presOf" srcId="{8F2DAE0F-F94E-4A25-B4C5-67E24987EC36}" destId="{88AB7997-4B8A-4A26-98C7-D2DD2899604B}" srcOrd="0" destOrd="0" presId="urn:microsoft.com/office/officeart/2005/8/layout/process5"/>
    <dgm:cxn modelId="{ED08AF70-5DB1-447F-A01E-B9FD5FA4B009}" type="presOf" srcId="{C2BB0D65-9EA0-492D-8D9D-70A37F76A48C}" destId="{35C0B662-9B25-4721-85CE-58BBB720C197}" srcOrd="0" destOrd="0" presId="urn:microsoft.com/office/officeart/2005/8/layout/process5"/>
    <dgm:cxn modelId="{D895C4F1-3D44-45DE-B7DB-691785555DE5}" type="presOf" srcId="{B8EAB3E2-4B4A-440A-BC87-87B2756367FD}" destId="{0C033D88-CA23-40EC-8A28-D697DE826DC0}" srcOrd="0" destOrd="0" presId="urn:microsoft.com/office/officeart/2005/8/layout/process5"/>
    <dgm:cxn modelId="{ABAAA2A2-BFD2-4A56-A56D-8480095E260A}" type="presOf" srcId="{8D9DF83C-2C03-4E77-ACB4-CAC91AA7D19D}" destId="{4FEA2D13-9519-4E28-A972-CEACA55E403F}" srcOrd="0" destOrd="0" presId="urn:microsoft.com/office/officeart/2005/8/layout/process5"/>
    <dgm:cxn modelId="{C54A7412-10F1-44A7-BD33-3C91CF5CB891}" type="presOf" srcId="{ABEA3349-00B9-4C58-B987-71A1EA318FC3}" destId="{720FBB39-6F2B-4D67-A283-D83B6D25DDCC}" srcOrd="1" destOrd="0" presId="urn:microsoft.com/office/officeart/2005/8/layout/process5"/>
    <dgm:cxn modelId="{3DDFF818-2E7D-490D-999A-62A4919E68F7}" srcId="{C2BB0D65-9EA0-492D-8D9D-70A37F76A48C}" destId="{DBB78619-F15F-4F09-ADF2-7BD90674B1EB}" srcOrd="2" destOrd="0" parTransId="{745A0CFE-CAA5-411E-8D5A-5F63EF449295}" sibTransId="{ABEA3349-00B9-4C58-B987-71A1EA318FC3}"/>
    <dgm:cxn modelId="{C8693667-B488-42CA-9E1B-6A104522E417}" type="presOf" srcId="{ABEA3349-00B9-4C58-B987-71A1EA318FC3}" destId="{83CB2A37-94A2-496B-9987-021B68C8519D}" srcOrd="0" destOrd="0" presId="urn:microsoft.com/office/officeart/2005/8/layout/process5"/>
    <dgm:cxn modelId="{1438575A-CD1A-495A-B5D8-BCBC69831D25}" type="presOf" srcId="{DBB78619-F15F-4F09-ADF2-7BD90674B1EB}" destId="{2A388AF3-4454-47A6-9E75-0705B2DABF21}" srcOrd="0" destOrd="0" presId="urn:microsoft.com/office/officeart/2005/8/layout/process5"/>
    <dgm:cxn modelId="{2E30B52D-C85C-44BE-952F-AB6879B9D4EC}" type="presOf" srcId="{1ECCF616-0693-41A2-8CFC-F790FC163549}" destId="{D4C21415-8F65-4861-855B-D3AC761DE774}" srcOrd="0" destOrd="0" presId="urn:microsoft.com/office/officeart/2005/8/layout/process5"/>
    <dgm:cxn modelId="{FE0E0C84-AFD1-4C93-88EA-83778DE1FD9C}" type="presOf" srcId="{29CF95D8-1D33-46EB-B627-65F5DE5FCB35}" destId="{F0DAE316-50A1-4166-A896-34348575550A}" srcOrd="0" destOrd="0" presId="urn:microsoft.com/office/officeart/2005/8/layout/process5"/>
    <dgm:cxn modelId="{60D3C4D5-6DDD-4FC6-9487-210ADF1436DF}" type="presOf" srcId="{0DF62395-FBF2-430C-8877-6EB480BEA007}" destId="{097D168E-4611-42D1-9AC4-8EE896CDFB12}" srcOrd="0" destOrd="0" presId="urn:microsoft.com/office/officeart/2005/8/layout/process5"/>
    <dgm:cxn modelId="{451F788D-780A-4F7C-B3CD-26F6E40B3D9A}" type="presOf" srcId="{8F2DAE0F-F94E-4A25-B4C5-67E24987EC36}" destId="{F62900F0-BFF6-4996-B426-04AA21CC2961}" srcOrd="1" destOrd="0" presId="urn:microsoft.com/office/officeart/2005/8/layout/process5"/>
    <dgm:cxn modelId="{FC31346B-F41D-4DE9-BCD5-5C92F152ADBC}" srcId="{C2BB0D65-9EA0-492D-8D9D-70A37F76A48C}" destId="{8D9DF83C-2C03-4E77-ACB4-CAC91AA7D19D}" srcOrd="4" destOrd="0" parTransId="{3F10B0E2-778E-40E9-9E19-BB3939D08372}" sibTransId="{786AE2E7-2649-4DD4-AB0A-EEB6FAE082C9}"/>
    <dgm:cxn modelId="{5208CE7C-F83F-45BE-B052-0692107F26B8}" srcId="{C2BB0D65-9EA0-492D-8D9D-70A37F76A48C}" destId="{5D2D011C-76CC-4B02-8320-A7E50C30638C}" srcOrd="3" destOrd="0" parTransId="{A8E83308-9F0A-4455-9888-54221F03AEEA}" sibTransId="{8F2DAE0F-F94E-4A25-B4C5-67E24987EC36}"/>
    <dgm:cxn modelId="{365B3B5E-F7B4-4DAE-A657-0E50089CCBEE}" srcId="{C2BB0D65-9EA0-492D-8D9D-70A37F76A48C}" destId="{29CF95D8-1D33-46EB-B627-65F5DE5FCB35}" srcOrd="0" destOrd="0" parTransId="{66BDA159-DFFD-47A5-A67C-6A5822B7EE34}" sibTransId="{0DF62395-FBF2-430C-8877-6EB480BEA007}"/>
    <dgm:cxn modelId="{04CEE606-3E1C-46DA-BE40-2CD89C8E1ACE}" type="presOf" srcId="{5D2D011C-76CC-4B02-8320-A7E50C30638C}" destId="{F2E40BEE-4825-4341-918D-26E2774F2A94}" srcOrd="0" destOrd="0" presId="urn:microsoft.com/office/officeart/2005/8/layout/process5"/>
    <dgm:cxn modelId="{DDABEE63-83DF-406C-95C1-21DF7E27391B}" type="presParOf" srcId="{35C0B662-9B25-4721-85CE-58BBB720C197}" destId="{F0DAE316-50A1-4166-A896-34348575550A}" srcOrd="0" destOrd="0" presId="urn:microsoft.com/office/officeart/2005/8/layout/process5"/>
    <dgm:cxn modelId="{0F09E9BC-B203-45E8-B79E-7A4C23A26C77}" type="presParOf" srcId="{35C0B662-9B25-4721-85CE-58BBB720C197}" destId="{097D168E-4611-42D1-9AC4-8EE896CDFB12}" srcOrd="1" destOrd="0" presId="urn:microsoft.com/office/officeart/2005/8/layout/process5"/>
    <dgm:cxn modelId="{AFA8923F-500B-4146-9E7C-41531BD38AF4}" type="presParOf" srcId="{097D168E-4611-42D1-9AC4-8EE896CDFB12}" destId="{7E8E2115-3F98-4517-B748-D7DCB7FE05A1}" srcOrd="0" destOrd="0" presId="urn:microsoft.com/office/officeart/2005/8/layout/process5"/>
    <dgm:cxn modelId="{71F45B1A-2C0A-47BF-A83D-BE8BECA7A985}" type="presParOf" srcId="{35C0B662-9B25-4721-85CE-58BBB720C197}" destId="{0C033D88-CA23-40EC-8A28-D697DE826DC0}" srcOrd="2" destOrd="0" presId="urn:microsoft.com/office/officeart/2005/8/layout/process5"/>
    <dgm:cxn modelId="{89333614-CD30-43AC-99AF-E364310BADE6}" type="presParOf" srcId="{35C0B662-9B25-4721-85CE-58BBB720C197}" destId="{D4C21415-8F65-4861-855B-D3AC761DE774}" srcOrd="3" destOrd="0" presId="urn:microsoft.com/office/officeart/2005/8/layout/process5"/>
    <dgm:cxn modelId="{15309455-787C-4208-BB9B-6F59C18A0824}" type="presParOf" srcId="{D4C21415-8F65-4861-855B-D3AC761DE774}" destId="{E53CD670-8124-436C-B212-7A414324DF85}" srcOrd="0" destOrd="0" presId="urn:microsoft.com/office/officeart/2005/8/layout/process5"/>
    <dgm:cxn modelId="{9E57E457-6248-42D0-8EDB-FBBF701271D5}" type="presParOf" srcId="{35C0B662-9B25-4721-85CE-58BBB720C197}" destId="{2A388AF3-4454-47A6-9E75-0705B2DABF21}" srcOrd="4" destOrd="0" presId="urn:microsoft.com/office/officeart/2005/8/layout/process5"/>
    <dgm:cxn modelId="{EAC62712-D692-4828-A074-8588EBCA2E18}" type="presParOf" srcId="{35C0B662-9B25-4721-85CE-58BBB720C197}" destId="{83CB2A37-94A2-496B-9987-021B68C8519D}" srcOrd="5" destOrd="0" presId="urn:microsoft.com/office/officeart/2005/8/layout/process5"/>
    <dgm:cxn modelId="{3A854B53-D955-47D4-A260-B302F5A2B527}" type="presParOf" srcId="{83CB2A37-94A2-496B-9987-021B68C8519D}" destId="{720FBB39-6F2B-4D67-A283-D83B6D25DDCC}" srcOrd="0" destOrd="0" presId="urn:microsoft.com/office/officeart/2005/8/layout/process5"/>
    <dgm:cxn modelId="{B7897FA2-FD07-4EC3-B876-7DBC35D3850E}" type="presParOf" srcId="{35C0B662-9B25-4721-85CE-58BBB720C197}" destId="{F2E40BEE-4825-4341-918D-26E2774F2A94}" srcOrd="6" destOrd="0" presId="urn:microsoft.com/office/officeart/2005/8/layout/process5"/>
    <dgm:cxn modelId="{E9C78BE7-09C0-4B5B-BF4A-9A80917C16DE}" type="presParOf" srcId="{35C0B662-9B25-4721-85CE-58BBB720C197}" destId="{88AB7997-4B8A-4A26-98C7-D2DD2899604B}" srcOrd="7" destOrd="0" presId="urn:microsoft.com/office/officeart/2005/8/layout/process5"/>
    <dgm:cxn modelId="{3EBFDEF0-DE4E-45FF-BC1D-36F32C1C1D51}" type="presParOf" srcId="{88AB7997-4B8A-4A26-98C7-D2DD2899604B}" destId="{F62900F0-BFF6-4996-B426-04AA21CC2961}" srcOrd="0" destOrd="0" presId="urn:microsoft.com/office/officeart/2005/8/layout/process5"/>
    <dgm:cxn modelId="{882E402A-2CB6-4E68-A762-0D585AF4D182}" type="presParOf" srcId="{35C0B662-9B25-4721-85CE-58BBB720C197}" destId="{4FEA2D13-9519-4E28-A972-CEACA55E403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AE316-50A1-4166-A896-34348575550A}">
      <dsp:nvSpPr>
        <dsp:cNvPr id="0" name=""/>
        <dsp:cNvSpPr/>
      </dsp:nvSpPr>
      <dsp:spPr>
        <a:xfrm>
          <a:off x="89703" y="2761"/>
          <a:ext cx="2510751" cy="1506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戰火金剛</a:t>
          </a:r>
          <a:endParaRPr lang="zh-TW" altLang="en-US" sz="3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33825" y="46883"/>
        <a:ext cx="2422507" cy="1418206"/>
      </dsp:txXfrm>
    </dsp:sp>
    <dsp:sp modelId="{097D168E-4611-42D1-9AC4-8EE896CDFB12}">
      <dsp:nvSpPr>
        <dsp:cNvPr id="0" name=""/>
        <dsp:cNvSpPr/>
      </dsp:nvSpPr>
      <dsp:spPr>
        <a:xfrm rot="82652">
          <a:off x="2821324" y="486554"/>
          <a:ext cx="532433" cy="6226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>
        <a:off x="2821347" y="609167"/>
        <a:ext cx="372703" cy="373600"/>
      </dsp:txXfrm>
    </dsp:sp>
    <dsp:sp modelId="{0C033D88-CA23-40EC-8A28-D697DE826DC0}">
      <dsp:nvSpPr>
        <dsp:cNvPr id="0" name=""/>
        <dsp:cNvSpPr/>
      </dsp:nvSpPr>
      <dsp:spPr>
        <a:xfrm>
          <a:off x="3604755" y="87288"/>
          <a:ext cx="2510751" cy="1506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22346"/>
                <a:satOff val="-2905"/>
                <a:lumOff val="7406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80000"/>
                <a:hueOff val="22346"/>
                <a:satOff val="-2905"/>
                <a:lumOff val="7406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星空小飛碟</a:t>
          </a:r>
          <a:endParaRPr lang="zh-TW" altLang="en-US" sz="3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48877" y="131410"/>
        <a:ext cx="2422507" cy="1418206"/>
      </dsp:txXfrm>
    </dsp:sp>
    <dsp:sp modelId="{D4C21415-8F65-4861-855B-D3AC761DE774}">
      <dsp:nvSpPr>
        <dsp:cNvPr id="0" name=""/>
        <dsp:cNvSpPr/>
      </dsp:nvSpPr>
      <dsp:spPr>
        <a:xfrm rot="21517348">
          <a:off x="6336375" y="487279"/>
          <a:ext cx="532433" cy="6226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29785"/>
                <a:satOff val="-3737"/>
                <a:lumOff val="9029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90000"/>
                <a:hueOff val="29785"/>
                <a:satOff val="-3737"/>
                <a:lumOff val="9029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>
        <a:off x="6336398" y="613732"/>
        <a:ext cx="372703" cy="373600"/>
      </dsp:txXfrm>
    </dsp:sp>
    <dsp:sp modelId="{2A388AF3-4454-47A6-9E75-0705B2DABF21}">
      <dsp:nvSpPr>
        <dsp:cNvPr id="0" name=""/>
        <dsp:cNvSpPr/>
      </dsp:nvSpPr>
      <dsp:spPr>
        <a:xfrm>
          <a:off x="7119807" y="2761"/>
          <a:ext cx="2510751" cy="1506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44691"/>
                <a:satOff val="-5811"/>
                <a:lumOff val="1481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80000"/>
                <a:hueOff val="44691"/>
                <a:satOff val="-5811"/>
                <a:lumOff val="1481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銀河號</a:t>
          </a:r>
          <a:endParaRPr lang="zh-TW" altLang="en-US" sz="3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7163929" y="46883"/>
        <a:ext cx="2422507" cy="1418206"/>
      </dsp:txXfrm>
    </dsp:sp>
    <dsp:sp modelId="{83CB2A37-94A2-496B-9987-021B68C8519D}">
      <dsp:nvSpPr>
        <dsp:cNvPr id="0" name=""/>
        <dsp:cNvSpPr/>
      </dsp:nvSpPr>
      <dsp:spPr>
        <a:xfrm rot="5277364">
          <a:off x="8152454" y="1686304"/>
          <a:ext cx="534082" cy="6226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59571"/>
                <a:satOff val="-7475"/>
                <a:lumOff val="1805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90000"/>
                <a:hueOff val="59571"/>
                <a:satOff val="-7475"/>
                <a:lumOff val="1805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-5400000">
        <a:off x="8229837" y="1730647"/>
        <a:ext cx="373600" cy="373857"/>
      </dsp:txXfrm>
    </dsp:sp>
    <dsp:sp modelId="{F2E40BEE-4825-4341-918D-26E2774F2A94}">
      <dsp:nvSpPr>
        <dsp:cNvPr id="0" name=""/>
        <dsp:cNvSpPr/>
      </dsp:nvSpPr>
      <dsp:spPr>
        <a:xfrm>
          <a:off x="7209510" y="2516274"/>
          <a:ext cx="2510751" cy="1506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67037"/>
                <a:satOff val="-8716"/>
                <a:lumOff val="2221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80000"/>
                <a:hueOff val="67037"/>
                <a:satOff val="-8716"/>
                <a:lumOff val="2221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冰雪期航</a:t>
          </a:r>
          <a:endParaRPr lang="zh-TW" altLang="en-US" sz="3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7253632" y="2560396"/>
        <a:ext cx="2422507" cy="1418206"/>
      </dsp:txXfrm>
    </dsp:sp>
    <dsp:sp modelId="{88AB7997-4B8A-4A26-98C7-D2DD2899604B}">
      <dsp:nvSpPr>
        <dsp:cNvPr id="0" name=""/>
        <dsp:cNvSpPr/>
      </dsp:nvSpPr>
      <dsp:spPr>
        <a:xfrm rot="10802634">
          <a:off x="6389007" y="2956798"/>
          <a:ext cx="579822" cy="6226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89356"/>
                <a:satOff val="-11212"/>
                <a:lumOff val="27086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90000"/>
                <a:hueOff val="89356"/>
                <a:satOff val="-11212"/>
                <a:lumOff val="27086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10800000">
        <a:off x="6562954" y="3081398"/>
        <a:ext cx="405875" cy="373600"/>
      </dsp:txXfrm>
    </dsp:sp>
    <dsp:sp modelId="{4FEA2D13-9519-4E28-A972-CEACA55E403F}">
      <dsp:nvSpPr>
        <dsp:cNvPr id="0" name=""/>
        <dsp:cNvSpPr/>
      </dsp:nvSpPr>
      <dsp:spPr>
        <a:xfrm>
          <a:off x="3604755" y="2513512"/>
          <a:ext cx="2510751" cy="1506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89382"/>
                <a:satOff val="-11622"/>
                <a:lumOff val="29622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shade val="80000"/>
                <a:hueOff val="89382"/>
                <a:satOff val="-11622"/>
                <a:lumOff val="29622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坦克大戰</a:t>
          </a:r>
          <a:endParaRPr lang="zh-TW" altLang="en-US" sz="3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48877" y="2557634"/>
        <a:ext cx="2422507" cy="1418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79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28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55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30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48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13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09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14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54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1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5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C24603A-F43B-4BF6-89F1-5255272432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AFD381-6F53-4122-9A71-BC71C84C75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00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rgbClr val="00206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參觀兒童新樂園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 老六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548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45840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40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589448"/>
              </p:ext>
            </p:extLst>
          </p:nvPr>
        </p:nvGraphicFramePr>
        <p:xfrm>
          <a:off x="1023938" y="2286000"/>
          <a:ext cx="9720265" cy="4796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52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38952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38952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38952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38952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38952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38311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5282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6413" marR="26413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6413" marR="26413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6413" marR="26413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8315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6413" marR="26413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6413" marR="26413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6413" marR="26413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3043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6413" marR="26413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6413" marR="26413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6413" marR="26413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304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6413" marR="26413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70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海洋總動員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以海洋生物為載具造型的音樂馬車，上方有多樣臺灣海域之海洋生物彩繪圖案，以增加小朋友的教育認識。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</a:rPr>
              <a:t>⚡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海洋總動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321" y="2277816"/>
            <a:ext cx="4980348" cy="373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70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</a:rPr>
              <a:t>⚡⚡⚡⚡⚡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81482" y="3482788"/>
            <a:ext cx="11146844" cy="7503075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 descr="叢林吼吼樹屋(自由落體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482" y="2411225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984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兒童新樂園維電影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61949" y="2632665"/>
            <a:ext cx="7145337" cy="401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738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86</TotalTime>
  <Words>164</Words>
  <Application>Microsoft Office PowerPoint</Application>
  <PresentationFormat>寬螢幕</PresentationFormat>
  <Paragraphs>29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Tw Cen MT</vt:lpstr>
      <vt:lpstr>Tw Cen MT Condensed</vt:lpstr>
      <vt:lpstr>清松手寫體1</vt:lpstr>
      <vt:lpstr>微軟正黑體</vt:lpstr>
      <vt:lpstr>Arial</vt:lpstr>
      <vt:lpstr>Wingdings 3</vt:lpstr>
      <vt:lpstr>積分</vt:lpstr>
      <vt:lpstr>參觀兒童新樂園</vt:lpstr>
      <vt:lpstr>規劃</vt:lpstr>
      <vt:lpstr>票價</vt:lpstr>
      <vt:lpstr>海洋總動員 </vt:lpstr>
      <vt:lpstr>PowerPoint 簡報</vt:lpstr>
      <vt:lpstr>兒童新樂園維電影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參觀兒童新樂園</dc:title>
  <dc:creator>Windows 使用者</dc:creator>
  <cp:lastModifiedBy>Windows 使用者</cp:lastModifiedBy>
  <cp:revision>10</cp:revision>
  <dcterms:created xsi:type="dcterms:W3CDTF">2022-12-26T05:57:34Z</dcterms:created>
  <dcterms:modified xsi:type="dcterms:W3CDTF">2023-01-16T06:19:43Z</dcterms:modified>
</cp:coreProperties>
</file>