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89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923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1963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1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578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766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405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46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04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044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60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826DE-156A-44E6-AE80-694144E50C0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284B6-652C-422A-BBB4-E46A872A08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952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93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957170"/>
              </p:ext>
            </p:extLst>
          </p:nvPr>
        </p:nvGraphicFramePr>
        <p:xfrm>
          <a:off x="838201" y="1825625"/>
          <a:ext cx="10515603" cy="378546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0975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493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1317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1317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946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74</Words>
  <Application>Microsoft Office PowerPoint</Application>
  <PresentationFormat>寬螢幕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票價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2023-01-16T05:54:31Z</dcterms:created>
  <dcterms:modified xsi:type="dcterms:W3CDTF">2023-01-16T06:11:07Z</dcterms:modified>
</cp:coreProperties>
</file>