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678EF-E02B-45DA-856E-1C3CE08B7DDE}" type="doc">
      <dgm:prSet loTypeId="urn:microsoft.com/office/officeart/2005/8/layout/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1FD0421-5356-49E1-A03A-A6DC764F1764}">
      <dgm:prSet phldrT="[文字]"/>
      <dgm:spPr/>
      <dgm:t>
        <a:bodyPr/>
        <a:lstStyle/>
        <a:p>
          <a:r>
            <a:rPr lang="zh-TW" altLang="en-US" dirty="0" smtClean="0"/>
            <a:t>戰火金剛</a:t>
          </a:r>
          <a:endParaRPr lang="zh-TW" altLang="en-US" dirty="0"/>
        </a:p>
      </dgm:t>
    </dgm:pt>
    <dgm:pt modelId="{98CBBBD8-484A-45A6-B6B7-1CC1BAAD140A}" type="parTrans" cxnId="{EAFFB796-D54D-4092-AA95-074125026B29}">
      <dgm:prSet/>
      <dgm:spPr/>
      <dgm:t>
        <a:bodyPr/>
        <a:lstStyle/>
        <a:p>
          <a:endParaRPr lang="zh-TW" altLang="en-US"/>
        </a:p>
      </dgm:t>
    </dgm:pt>
    <dgm:pt modelId="{609E6A9F-280F-4DC7-B82F-6D61D51DF568}" type="sibTrans" cxnId="{EAFFB796-D54D-4092-AA95-074125026B29}">
      <dgm:prSet/>
      <dgm:spPr/>
      <dgm:t>
        <a:bodyPr/>
        <a:lstStyle/>
        <a:p>
          <a:endParaRPr lang="zh-TW" altLang="en-US"/>
        </a:p>
      </dgm:t>
    </dgm:pt>
    <dgm:pt modelId="{52879A4F-0BDF-4A6C-99DF-B7833695F4A5}">
      <dgm:prSet phldrT="[文字]"/>
      <dgm:spPr/>
      <dgm:t>
        <a:bodyPr/>
        <a:lstStyle/>
        <a:p>
          <a:r>
            <a:rPr lang="zh-TW" altLang="en-US" b="0" i="0" dirty="0" smtClean="0"/>
            <a:t>坦克大戰</a:t>
          </a:r>
          <a:endParaRPr lang="zh-TW" altLang="en-US" dirty="0"/>
        </a:p>
      </dgm:t>
    </dgm:pt>
    <dgm:pt modelId="{C70BC901-20B9-4B9B-9782-E6F0176358EB}" type="parTrans" cxnId="{F1388694-1BDF-483E-B34C-BA92BEADDF27}">
      <dgm:prSet/>
      <dgm:spPr/>
      <dgm:t>
        <a:bodyPr/>
        <a:lstStyle/>
        <a:p>
          <a:endParaRPr lang="zh-TW" altLang="en-US"/>
        </a:p>
      </dgm:t>
    </dgm:pt>
    <dgm:pt modelId="{323D51FD-9A31-4314-BEFA-20871366904E}" type="sibTrans" cxnId="{F1388694-1BDF-483E-B34C-BA92BEADDF27}">
      <dgm:prSet/>
      <dgm:spPr/>
      <dgm:t>
        <a:bodyPr/>
        <a:lstStyle/>
        <a:p>
          <a:endParaRPr lang="zh-TW" altLang="en-US"/>
        </a:p>
      </dgm:t>
    </dgm:pt>
    <dgm:pt modelId="{E76848C3-C707-4256-926D-5EA9EF8DD582}">
      <dgm:prSet phldrT="[文字]"/>
      <dgm:spPr/>
      <dgm:t>
        <a:bodyPr/>
        <a:lstStyle/>
        <a:p>
          <a:r>
            <a:rPr lang="zh-TW" altLang="en-US" dirty="0" smtClean="0"/>
            <a:t>轉轉咖啡杯</a:t>
          </a:r>
          <a:endParaRPr lang="zh-TW" altLang="en-US" dirty="0"/>
        </a:p>
      </dgm:t>
    </dgm:pt>
    <dgm:pt modelId="{175F1801-D62A-454F-A3C1-FFEF84AD32AF}" type="parTrans" cxnId="{65CDCD0D-D341-4380-BC64-D1C04D767FCD}">
      <dgm:prSet/>
      <dgm:spPr/>
      <dgm:t>
        <a:bodyPr/>
        <a:lstStyle/>
        <a:p>
          <a:endParaRPr lang="zh-TW" altLang="en-US"/>
        </a:p>
      </dgm:t>
    </dgm:pt>
    <dgm:pt modelId="{DB8A15D2-5920-4A95-913F-DEB5DD3520DB}" type="sibTrans" cxnId="{65CDCD0D-D341-4380-BC64-D1C04D767FCD}">
      <dgm:prSet/>
      <dgm:spPr/>
      <dgm:t>
        <a:bodyPr/>
        <a:lstStyle/>
        <a:p>
          <a:endParaRPr lang="zh-TW" altLang="en-US"/>
        </a:p>
      </dgm:t>
    </dgm:pt>
    <dgm:pt modelId="{984C20FD-C369-404A-B9A1-F643AA2768D6}">
      <dgm:prSet phldrT="[文字]"/>
      <dgm:spPr/>
      <dgm:t>
        <a:bodyPr/>
        <a:lstStyle/>
        <a:p>
          <a:r>
            <a:rPr lang="zh-TW" altLang="en-US" dirty="0" smtClean="0"/>
            <a:t>摩天輪</a:t>
          </a:r>
          <a:endParaRPr lang="zh-TW" altLang="en-US" dirty="0"/>
        </a:p>
      </dgm:t>
    </dgm:pt>
    <dgm:pt modelId="{BE534C18-4C7D-4FED-9798-DA76D3508228}" type="parTrans" cxnId="{65FAC236-E6DD-4BC6-918D-70AD8C7086BE}">
      <dgm:prSet/>
      <dgm:spPr/>
      <dgm:t>
        <a:bodyPr/>
        <a:lstStyle/>
        <a:p>
          <a:endParaRPr lang="zh-TW" altLang="en-US"/>
        </a:p>
      </dgm:t>
    </dgm:pt>
    <dgm:pt modelId="{C4D6BF65-FDB5-498C-9DDE-13BDB7CBE7F2}" type="sibTrans" cxnId="{65FAC236-E6DD-4BC6-918D-70AD8C7086BE}">
      <dgm:prSet/>
      <dgm:spPr/>
      <dgm:t>
        <a:bodyPr/>
        <a:lstStyle/>
        <a:p>
          <a:endParaRPr lang="zh-TW" altLang="en-US"/>
        </a:p>
      </dgm:t>
    </dgm:pt>
    <dgm:pt modelId="{AFFC4D1A-4FEB-4F57-BBCF-8E6145AE4BBD}">
      <dgm:prSet phldrT="[文字]"/>
      <dgm:spPr/>
      <dgm:t>
        <a:bodyPr/>
        <a:lstStyle/>
        <a:p>
          <a:r>
            <a:rPr lang="zh-TW" altLang="en-US" dirty="0" smtClean="0"/>
            <a:t>小飛龍</a:t>
          </a:r>
          <a:endParaRPr lang="zh-TW" altLang="en-US" dirty="0"/>
        </a:p>
      </dgm:t>
    </dgm:pt>
    <dgm:pt modelId="{EDAC7BCD-8D93-436B-B4AE-A6B833052F01}" type="parTrans" cxnId="{5474E07E-B0BD-4EA6-AA35-A049248A988A}">
      <dgm:prSet/>
      <dgm:spPr/>
      <dgm:t>
        <a:bodyPr/>
        <a:lstStyle/>
        <a:p>
          <a:endParaRPr lang="zh-TW" altLang="en-US"/>
        </a:p>
      </dgm:t>
    </dgm:pt>
    <dgm:pt modelId="{CB26C973-8B33-4EFC-8AF1-BB1DD2812D04}" type="sibTrans" cxnId="{5474E07E-B0BD-4EA6-AA35-A049248A988A}">
      <dgm:prSet/>
      <dgm:spPr/>
      <dgm:t>
        <a:bodyPr/>
        <a:lstStyle/>
        <a:p>
          <a:endParaRPr lang="zh-TW" altLang="en-US"/>
        </a:p>
      </dgm:t>
    </dgm:pt>
    <dgm:pt modelId="{A8E95920-F741-4DE9-BA2C-EEEAF9CD7164}">
      <dgm:prSet phldrT="[文字]"/>
      <dgm:spPr/>
      <dgm:t>
        <a:bodyPr/>
        <a:lstStyle/>
        <a:p>
          <a:r>
            <a:rPr lang="zh-TW" altLang="en-US" dirty="0" smtClean="0"/>
            <a:t>回家</a:t>
          </a:r>
          <a:endParaRPr lang="zh-TW" altLang="en-US" dirty="0"/>
        </a:p>
      </dgm:t>
    </dgm:pt>
    <dgm:pt modelId="{1C0A297D-1285-4A2A-B27A-F43F95AA6EA5}" type="parTrans" cxnId="{95A0A91B-75D0-438D-8824-28D2FA56EC85}">
      <dgm:prSet/>
      <dgm:spPr/>
      <dgm:t>
        <a:bodyPr/>
        <a:lstStyle/>
        <a:p>
          <a:endParaRPr lang="zh-TW" altLang="en-US"/>
        </a:p>
      </dgm:t>
    </dgm:pt>
    <dgm:pt modelId="{DCB0AE42-9ED7-41F7-902C-D44BCDDC2930}" type="sibTrans" cxnId="{95A0A91B-75D0-438D-8824-28D2FA56EC85}">
      <dgm:prSet/>
      <dgm:spPr/>
      <dgm:t>
        <a:bodyPr/>
        <a:lstStyle/>
        <a:p>
          <a:endParaRPr lang="zh-TW" altLang="en-US"/>
        </a:p>
      </dgm:t>
    </dgm:pt>
    <dgm:pt modelId="{DF3C533D-5305-43B5-8266-3A52ACB974B6}" type="pres">
      <dgm:prSet presAssocID="{791678EF-E02B-45DA-856E-1C3CE08B7D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08BD477-ABC8-4CD7-ADC0-7ED43B879445}" type="pres">
      <dgm:prSet presAssocID="{71FD0421-5356-49E1-A03A-A6DC764F176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E0AF60-A997-4448-9D6D-5CBFAD5FE99D}" type="pres">
      <dgm:prSet presAssocID="{609E6A9F-280F-4DC7-B82F-6D61D51DF568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289D2FAB-984C-42CF-B7AC-0F786736DE5B}" type="pres">
      <dgm:prSet presAssocID="{609E6A9F-280F-4DC7-B82F-6D61D51DF568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5ABE0F43-7DAE-4D14-9A83-4C989B5CF2E8}" type="pres">
      <dgm:prSet presAssocID="{52879A4F-0BDF-4A6C-99DF-B7833695F4A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DB09F4-CACF-4BFB-B42C-78E5D064DB5C}" type="pres">
      <dgm:prSet presAssocID="{323D51FD-9A31-4314-BEFA-20871366904E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A1C0A941-47DF-4AA8-8B99-C2FB0050D4E3}" type="pres">
      <dgm:prSet presAssocID="{323D51FD-9A31-4314-BEFA-20871366904E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AF8D4B97-C89D-466D-94D8-FE0DC23FBB5C}" type="pres">
      <dgm:prSet presAssocID="{E76848C3-C707-4256-926D-5EA9EF8DD58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51AE40-2304-486F-865E-88DB5EAFCFA0}" type="pres">
      <dgm:prSet presAssocID="{DB8A15D2-5920-4A95-913F-DEB5DD3520DB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1071DDEF-5D68-4691-A73A-838990E2CC01}" type="pres">
      <dgm:prSet presAssocID="{DB8A15D2-5920-4A95-913F-DEB5DD3520DB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267346E8-8394-40F6-A1DB-873E371A3C40}" type="pres">
      <dgm:prSet presAssocID="{984C20FD-C369-404A-B9A1-F643AA2768D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6526E-9B98-4648-9438-D81F6953D0D6}" type="pres">
      <dgm:prSet presAssocID="{C4D6BF65-FDB5-498C-9DDE-13BDB7CBE7F2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2AEDC7FB-8539-49CE-8F6A-08F52FD87D10}" type="pres">
      <dgm:prSet presAssocID="{C4D6BF65-FDB5-498C-9DDE-13BDB7CBE7F2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4FDAAC13-0275-4A12-A8BB-B72E7AF0B6BA}" type="pres">
      <dgm:prSet presAssocID="{AFFC4D1A-4FEB-4F57-BBCF-8E6145AE4B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DC36D2-F7CA-4625-8305-2E9CF25AF026}" type="pres">
      <dgm:prSet presAssocID="{CB26C973-8B33-4EFC-8AF1-BB1DD2812D04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AC702100-756D-4FAC-84B7-7B58D5877210}" type="pres">
      <dgm:prSet presAssocID="{CB26C973-8B33-4EFC-8AF1-BB1DD2812D04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8DA0AB0F-A322-46C2-8BCD-E7EF68DBE12C}" type="pres">
      <dgm:prSet presAssocID="{A8E95920-F741-4DE9-BA2C-EEEAF9CD716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BB1186-87B5-4531-BD6B-6AA80A1BD555}" type="presOf" srcId="{DB8A15D2-5920-4A95-913F-DEB5DD3520DB}" destId="{1071DDEF-5D68-4691-A73A-838990E2CC01}" srcOrd="1" destOrd="0" presId="urn:microsoft.com/office/officeart/2005/8/layout/process5"/>
    <dgm:cxn modelId="{65CDCD0D-D341-4380-BC64-D1C04D767FCD}" srcId="{791678EF-E02B-45DA-856E-1C3CE08B7DDE}" destId="{E76848C3-C707-4256-926D-5EA9EF8DD582}" srcOrd="2" destOrd="0" parTransId="{175F1801-D62A-454F-A3C1-FFEF84AD32AF}" sibTransId="{DB8A15D2-5920-4A95-913F-DEB5DD3520DB}"/>
    <dgm:cxn modelId="{EAFFB796-D54D-4092-AA95-074125026B29}" srcId="{791678EF-E02B-45DA-856E-1C3CE08B7DDE}" destId="{71FD0421-5356-49E1-A03A-A6DC764F1764}" srcOrd="0" destOrd="0" parTransId="{98CBBBD8-484A-45A6-B6B7-1CC1BAAD140A}" sibTransId="{609E6A9F-280F-4DC7-B82F-6D61D51DF568}"/>
    <dgm:cxn modelId="{ACA3B05F-D78D-40FE-845C-ED6E0F20EE06}" type="presOf" srcId="{C4D6BF65-FDB5-498C-9DDE-13BDB7CBE7F2}" destId="{7306526E-9B98-4648-9438-D81F6953D0D6}" srcOrd="0" destOrd="0" presId="urn:microsoft.com/office/officeart/2005/8/layout/process5"/>
    <dgm:cxn modelId="{3463F75E-2245-462F-9BB7-A7CD5525770F}" type="presOf" srcId="{E76848C3-C707-4256-926D-5EA9EF8DD582}" destId="{AF8D4B97-C89D-466D-94D8-FE0DC23FBB5C}" srcOrd="0" destOrd="0" presId="urn:microsoft.com/office/officeart/2005/8/layout/process5"/>
    <dgm:cxn modelId="{F7821484-60F2-437D-824C-0AAD1294B1D0}" type="presOf" srcId="{CB26C973-8B33-4EFC-8AF1-BB1DD2812D04}" destId="{A0DC36D2-F7CA-4625-8305-2E9CF25AF026}" srcOrd="0" destOrd="0" presId="urn:microsoft.com/office/officeart/2005/8/layout/process5"/>
    <dgm:cxn modelId="{9831B210-0FC2-4FB0-9447-FCE22AE24FDF}" type="presOf" srcId="{AFFC4D1A-4FEB-4F57-BBCF-8E6145AE4BBD}" destId="{4FDAAC13-0275-4A12-A8BB-B72E7AF0B6BA}" srcOrd="0" destOrd="0" presId="urn:microsoft.com/office/officeart/2005/8/layout/process5"/>
    <dgm:cxn modelId="{10BEDCD5-51D7-4B64-AF37-8F8EC51BA598}" type="presOf" srcId="{984C20FD-C369-404A-B9A1-F643AA2768D6}" destId="{267346E8-8394-40F6-A1DB-873E371A3C40}" srcOrd="0" destOrd="0" presId="urn:microsoft.com/office/officeart/2005/8/layout/process5"/>
    <dgm:cxn modelId="{F77A303B-F4A6-4029-9923-791C65A213D1}" type="presOf" srcId="{DB8A15D2-5920-4A95-913F-DEB5DD3520DB}" destId="{1A51AE40-2304-486F-865E-88DB5EAFCFA0}" srcOrd="0" destOrd="0" presId="urn:microsoft.com/office/officeart/2005/8/layout/process5"/>
    <dgm:cxn modelId="{6E169CE1-2A1A-43D1-A005-18F4496D2E63}" type="presOf" srcId="{52879A4F-0BDF-4A6C-99DF-B7833695F4A5}" destId="{5ABE0F43-7DAE-4D14-9A83-4C989B5CF2E8}" srcOrd="0" destOrd="0" presId="urn:microsoft.com/office/officeart/2005/8/layout/process5"/>
    <dgm:cxn modelId="{F1388694-1BDF-483E-B34C-BA92BEADDF27}" srcId="{791678EF-E02B-45DA-856E-1C3CE08B7DDE}" destId="{52879A4F-0BDF-4A6C-99DF-B7833695F4A5}" srcOrd="1" destOrd="0" parTransId="{C70BC901-20B9-4B9B-9782-E6F0176358EB}" sibTransId="{323D51FD-9A31-4314-BEFA-20871366904E}"/>
    <dgm:cxn modelId="{AB37D6B7-E64B-46F7-B29B-8E9B4803D18E}" type="presOf" srcId="{609E6A9F-280F-4DC7-B82F-6D61D51DF568}" destId="{289D2FAB-984C-42CF-B7AC-0F786736DE5B}" srcOrd="1" destOrd="0" presId="urn:microsoft.com/office/officeart/2005/8/layout/process5"/>
    <dgm:cxn modelId="{3476C1E6-1CA5-4215-97E2-1D66CE948819}" type="presOf" srcId="{A8E95920-F741-4DE9-BA2C-EEEAF9CD7164}" destId="{8DA0AB0F-A322-46C2-8BCD-E7EF68DBE12C}" srcOrd="0" destOrd="0" presId="urn:microsoft.com/office/officeart/2005/8/layout/process5"/>
    <dgm:cxn modelId="{65C05F01-182E-4061-8C84-B4E4E46DF3A6}" type="presOf" srcId="{323D51FD-9A31-4314-BEFA-20871366904E}" destId="{A1C0A941-47DF-4AA8-8B99-C2FB0050D4E3}" srcOrd="1" destOrd="0" presId="urn:microsoft.com/office/officeart/2005/8/layout/process5"/>
    <dgm:cxn modelId="{5474E07E-B0BD-4EA6-AA35-A049248A988A}" srcId="{791678EF-E02B-45DA-856E-1C3CE08B7DDE}" destId="{AFFC4D1A-4FEB-4F57-BBCF-8E6145AE4BBD}" srcOrd="4" destOrd="0" parTransId="{EDAC7BCD-8D93-436B-B4AE-A6B833052F01}" sibTransId="{CB26C973-8B33-4EFC-8AF1-BB1DD2812D04}"/>
    <dgm:cxn modelId="{01E8B9FE-F24F-4421-A525-DA01343D33A8}" type="presOf" srcId="{71FD0421-5356-49E1-A03A-A6DC764F1764}" destId="{008BD477-ABC8-4CD7-ADC0-7ED43B879445}" srcOrd="0" destOrd="0" presId="urn:microsoft.com/office/officeart/2005/8/layout/process5"/>
    <dgm:cxn modelId="{65FAC236-E6DD-4BC6-918D-70AD8C7086BE}" srcId="{791678EF-E02B-45DA-856E-1C3CE08B7DDE}" destId="{984C20FD-C369-404A-B9A1-F643AA2768D6}" srcOrd="3" destOrd="0" parTransId="{BE534C18-4C7D-4FED-9798-DA76D3508228}" sibTransId="{C4D6BF65-FDB5-498C-9DDE-13BDB7CBE7F2}"/>
    <dgm:cxn modelId="{9E8E9ADA-47C8-43C7-87C1-6F493E078379}" type="presOf" srcId="{CB26C973-8B33-4EFC-8AF1-BB1DD2812D04}" destId="{AC702100-756D-4FAC-84B7-7B58D5877210}" srcOrd="1" destOrd="0" presId="urn:microsoft.com/office/officeart/2005/8/layout/process5"/>
    <dgm:cxn modelId="{052ECD28-F821-4CE1-A1C1-B8FE642C1752}" type="presOf" srcId="{C4D6BF65-FDB5-498C-9DDE-13BDB7CBE7F2}" destId="{2AEDC7FB-8539-49CE-8F6A-08F52FD87D10}" srcOrd="1" destOrd="0" presId="urn:microsoft.com/office/officeart/2005/8/layout/process5"/>
    <dgm:cxn modelId="{812980AC-DD6A-4E22-91E9-937726A67468}" type="presOf" srcId="{791678EF-E02B-45DA-856E-1C3CE08B7DDE}" destId="{DF3C533D-5305-43B5-8266-3A52ACB974B6}" srcOrd="0" destOrd="0" presId="urn:microsoft.com/office/officeart/2005/8/layout/process5"/>
    <dgm:cxn modelId="{95A0A91B-75D0-438D-8824-28D2FA56EC85}" srcId="{791678EF-E02B-45DA-856E-1C3CE08B7DDE}" destId="{A8E95920-F741-4DE9-BA2C-EEEAF9CD7164}" srcOrd="5" destOrd="0" parTransId="{1C0A297D-1285-4A2A-B27A-F43F95AA6EA5}" sibTransId="{DCB0AE42-9ED7-41F7-902C-D44BCDDC2930}"/>
    <dgm:cxn modelId="{438E9382-6272-4B2C-8407-A4A16E4506C3}" type="presOf" srcId="{323D51FD-9A31-4314-BEFA-20871366904E}" destId="{68DB09F4-CACF-4BFB-B42C-78E5D064DB5C}" srcOrd="0" destOrd="0" presId="urn:microsoft.com/office/officeart/2005/8/layout/process5"/>
    <dgm:cxn modelId="{C958B2C0-9D9C-422D-8450-B500A51AC45F}" type="presOf" srcId="{609E6A9F-280F-4DC7-B82F-6D61D51DF568}" destId="{E1E0AF60-A997-4448-9D6D-5CBFAD5FE99D}" srcOrd="0" destOrd="0" presId="urn:microsoft.com/office/officeart/2005/8/layout/process5"/>
    <dgm:cxn modelId="{11572F83-0098-4BEB-A713-93772656DC57}" type="presParOf" srcId="{DF3C533D-5305-43B5-8266-3A52ACB974B6}" destId="{008BD477-ABC8-4CD7-ADC0-7ED43B879445}" srcOrd="0" destOrd="0" presId="urn:microsoft.com/office/officeart/2005/8/layout/process5"/>
    <dgm:cxn modelId="{CBCBF0F0-8931-4360-B6D7-43F58ED1384E}" type="presParOf" srcId="{DF3C533D-5305-43B5-8266-3A52ACB974B6}" destId="{E1E0AF60-A997-4448-9D6D-5CBFAD5FE99D}" srcOrd="1" destOrd="0" presId="urn:microsoft.com/office/officeart/2005/8/layout/process5"/>
    <dgm:cxn modelId="{0FCDB1BF-8C2E-43D0-B685-8756C14897F5}" type="presParOf" srcId="{E1E0AF60-A997-4448-9D6D-5CBFAD5FE99D}" destId="{289D2FAB-984C-42CF-B7AC-0F786736DE5B}" srcOrd="0" destOrd="0" presId="urn:microsoft.com/office/officeart/2005/8/layout/process5"/>
    <dgm:cxn modelId="{56DCFD79-3C38-49AF-8747-83580FE17CC2}" type="presParOf" srcId="{DF3C533D-5305-43B5-8266-3A52ACB974B6}" destId="{5ABE0F43-7DAE-4D14-9A83-4C989B5CF2E8}" srcOrd="2" destOrd="0" presId="urn:microsoft.com/office/officeart/2005/8/layout/process5"/>
    <dgm:cxn modelId="{523A1E7E-A721-4FFE-8F32-2E078E4982EF}" type="presParOf" srcId="{DF3C533D-5305-43B5-8266-3A52ACB974B6}" destId="{68DB09F4-CACF-4BFB-B42C-78E5D064DB5C}" srcOrd="3" destOrd="0" presId="urn:microsoft.com/office/officeart/2005/8/layout/process5"/>
    <dgm:cxn modelId="{27A864D7-8925-4FF1-BE56-E358DDE350B6}" type="presParOf" srcId="{68DB09F4-CACF-4BFB-B42C-78E5D064DB5C}" destId="{A1C0A941-47DF-4AA8-8B99-C2FB0050D4E3}" srcOrd="0" destOrd="0" presId="urn:microsoft.com/office/officeart/2005/8/layout/process5"/>
    <dgm:cxn modelId="{704DAA35-6C63-4BF9-9141-7377777162F0}" type="presParOf" srcId="{DF3C533D-5305-43B5-8266-3A52ACB974B6}" destId="{AF8D4B97-C89D-466D-94D8-FE0DC23FBB5C}" srcOrd="4" destOrd="0" presId="urn:microsoft.com/office/officeart/2005/8/layout/process5"/>
    <dgm:cxn modelId="{90BD07D0-220D-486A-B872-A78B417CC6D3}" type="presParOf" srcId="{DF3C533D-5305-43B5-8266-3A52ACB974B6}" destId="{1A51AE40-2304-486F-865E-88DB5EAFCFA0}" srcOrd="5" destOrd="0" presId="urn:microsoft.com/office/officeart/2005/8/layout/process5"/>
    <dgm:cxn modelId="{3DB51D5C-2E94-4E7D-9F62-2AAAE577E6C1}" type="presParOf" srcId="{1A51AE40-2304-486F-865E-88DB5EAFCFA0}" destId="{1071DDEF-5D68-4691-A73A-838990E2CC01}" srcOrd="0" destOrd="0" presId="urn:microsoft.com/office/officeart/2005/8/layout/process5"/>
    <dgm:cxn modelId="{26C4DB88-1E29-42F0-9D20-462F46BF7C75}" type="presParOf" srcId="{DF3C533D-5305-43B5-8266-3A52ACB974B6}" destId="{267346E8-8394-40F6-A1DB-873E371A3C40}" srcOrd="6" destOrd="0" presId="urn:microsoft.com/office/officeart/2005/8/layout/process5"/>
    <dgm:cxn modelId="{9EDB3D89-E508-4753-AB10-C922658DE3A3}" type="presParOf" srcId="{DF3C533D-5305-43B5-8266-3A52ACB974B6}" destId="{7306526E-9B98-4648-9438-D81F6953D0D6}" srcOrd="7" destOrd="0" presId="urn:microsoft.com/office/officeart/2005/8/layout/process5"/>
    <dgm:cxn modelId="{6CE94D54-38FF-4EC8-B0CA-F13576182265}" type="presParOf" srcId="{7306526E-9B98-4648-9438-D81F6953D0D6}" destId="{2AEDC7FB-8539-49CE-8F6A-08F52FD87D10}" srcOrd="0" destOrd="0" presId="urn:microsoft.com/office/officeart/2005/8/layout/process5"/>
    <dgm:cxn modelId="{6055FE95-70F5-41A0-89C0-996CE3FF5EBC}" type="presParOf" srcId="{DF3C533D-5305-43B5-8266-3A52ACB974B6}" destId="{4FDAAC13-0275-4A12-A8BB-B72E7AF0B6BA}" srcOrd="8" destOrd="0" presId="urn:microsoft.com/office/officeart/2005/8/layout/process5"/>
    <dgm:cxn modelId="{77A71ECC-4D33-4B6F-B148-D70C947BC475}" type="presParOf" srcId="{DF3C533D-5305-43B5-8266-3A52ACB974B6}" destId="{A0DC36D2-F7CA-4625-8305-2E9CF25AF026}" srcOrd="9" destOrd="0" presId="urn:microsoft.com/office/officeart/2005/8/layout/process5"/>
    <dgm:cxn modelId="{DD5AABE7-F88C-4805-851E-CD6A1725D209}" type="presParOf" srcId="{A0DC36D2-F7CA-4625-8305-2E9CF25AF026}" destId="{AC702100-756D-4FAC-84B7-7B58D5877210}" srcOrd="0" destOrd="0" presId="urn:microsoft.com/office/officeart/2005/8/layout/process5"/>
    <dgm:cxn modelId="{51DBD8FE-A19B-4154-BAA0-9A8A185A0BC0}" type="presParOf" srcId="{DF3C533D-5305-43B5-8266-3A52ACB974B6}" destId="{8DA0AB0F-A322-46C2-8BCD-E7EF68DBE12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8BD477-ABC8-4CD7-ADC0-7ED43B879445}">
      <dsp:nvSpPr>
        <dsp:cNvPr id="0" name=""/>
        <dsp:cNvSpPr/>
      </dsp:nvSpPr>
      <dsp:spPr>
        <a:xfrm>
          <a:off x="787490" y="279"/>
          <a:ext cx="2433004" cy="1459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戰火金剛</a:t>
          </a:r>
          <a:endParaRPr lang="zh-TW" altLang="en-US" sz="3500" kern="1200" dirty="0"/>
        </a:p>
      </dsp:txBody>
      <dsp:txXfrm>
        <a:off x="830246" y="43035"/>
        <a:ext cx="2347492" cy="1374290"/>
      </dsp:txXfrm>
    </dsp:sp>
    <dsp:sp modelId="{E1E0AF60-A997-4448-9D6D-5CBFAD5FE99D}">
      <dsp:nvSpPr>
        <dsp:cNvPr id="0" name=""/>
        <dsp:cNvSpPr/>
      </dsp:nvSpPr>
      <dsp:spPr>
        <a:xfrm>
          <a:off x="3434599" y="428487"/>
          <a:ext cx="515797" cy="60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3434599" y="549164"/>
        <a:ext cx="361058" cy="362031"/>
      </dsp:txXfrm>
    </dsp:sp>
    <dsp:sp modelId="{5ABE0F43-7DAE-4D14-9A83-4C989B5CF2E8}">
      <dsp:nvSpPr>
        <dsp:cNvPr id="0" name=""/>
        <dsp:cNvSpPr/>
      </dsp:nvSpPr>
      <dsp:spPr>
        <a:xfrm>
          <a:off x="4193697" y="279"/>
          <a:ext cx="2433004" cy="1459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b="0" i="0" kern="1200" dirty="0" smtClean="0"/>
            <a:t>坦克大戰</a:t>
          </a:r>
          <a:endParaRPr lang="zh-TW" altLang="en-US" sz="3500" kern="1200" dirty="0"/>
        </a:p>
      </dsp:txBody>
      <dsp:txXfrm>
        <a:off x="4236453" y="43035"/>
        <a:ext cx="2347492" cy="1374290"/>
      </dsp:txXfrm>
    </dsp:sp>
    <dsp:sp modelId="{68DB09F4-CACF-4BFB-B42C-78E5D064DB5C}">
      <dsp:nvSpPr>
        <dsp:cNvPr id="0" name=""/>
        <dsp:cNvSpPr/>
      </dsp:nvSpPr>
      <dsp:spPr>
        <a:xfrm>
          <a:off x="6840806" y="428487"/>
          <a:ext cx="515797" cy="60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6840806" y="549164"/>
        <a:ext cx="361058" cy="362031"/>
      </dsp:txXfrm>
    </dsp:sp>
    <dsp:sp modelId="{AF8D4B97-C89D-466D-94D8-FE0DC23FBB5C}">
      <dsp:nvSpPr>
        <dsp:cNvPr id="0" name=""/>
        <dsp:cNvSpPr/>
      </dsp:nvSpPr>
      <dsp:spPr>
        <a:xfrm>
          <a:off x="7599904" y="279"/>
          <a:ext cx="2433004" cy="1459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轉轉咖啡杯</a:t>
          </a:r>
          <a:endParaRPr lang="zh-TW" altLang="en-US" sz="3500" kern="1200" dirty="0"/>
        </a:p>
      </dsp:txBody>
      <dsp:txXfrm>
        <a:off x="7642660" y="43035"/>
        <a:ext cx="2347492" cy="1374290"/>
      </dsp:txXfrm>
    </dsp:sp>
    <dsp:sp modelId="{1A51AE40-2304-486F-865E-88DB5EAFCFA0}">
      <dsp:nvSpPr>
        <dsp:cNvPr id="0" name=""/>
        <dsp:cNvSpPr/>
      </dsp:nvSpPr>
      <dsp:spPr>
        <a:xfrm rot="5400000">
          <a:off x="8558508" y="1630392"/>
          <a:ext cx="515797" cy="60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-5400000">
        <a:off x="8635392" y="1674186"/>
        <a:ext cx="362031" cy="361058"/>
      </dsp:txXfrm>
    </dsp:sp>
    <dsp:sp modelId="{267346E8-8394-40F6-A1DB-873E371A3C40}">
      <dsp:nvSpPr>
        <dsp:cNvPr id="0" name=""/>
        <dsp:cNvSpPr/>
      </dsp:nvSpPr>
      <dsp:spPr>
        <a:xfrm>
          <a:off x="7599904" y="2433283"/>
          <a:ext cx="2433004" cy="1459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摩天輪</a:t>
          </a:r>
          <a:endParaRPr lang="zh-TW" altLang="en-US" sz="3500" kern="1200" dirty="0"/>
        </a:p>
      </dsp:txBody>
      <dsp:txXfrm>
        <a:off x="7642660" y="2476039"/>
        <a:ext cx="2347492" cy="1374290"/>
      </dsp:txXfrm>
    </dsp:sp>
    <dsp:sp modelId="{7306526E-9B98-4648-9438-D81F6953D0D6}">
      <dsp:nvSpPr>
        <dsp:cNvPr id="0" name=""/>
        <dsp:cNvSpPr/>
      </dsp:nvSpPr>
      <dsp:spPr>
        <a:xfrm rot="10800000">
          <a:off x="6870002" y="2861492"/>
          <a:ext cx="515797" cy="60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7024741" y="2982169"/>
        <a:ext cx="361058" cy="362031"/>
      </dsp:txXfrm>
    </dsp:sp>
    <dsp:sp modelId="{4FDAAC13-0275-4A12-A8BB-B72E7AF0B6BA}">
      <dsp:nvSpPr>
        <dsp:cNvPr id="0" name=""/>
        <dsp:cNvSpPr/>
      </dsp:nvSpPr>
      <dsp:spPr>
        <a:xfrm>
          <a:off x="4193697" y="2433283"/>
          <a:ext cx="2433004" cy="1459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小飛龍</a:t>
          </a:r>
          <a:endParaRPr lang="zh-TW" altLang="en-US" sz="3500" kern="1200" dirty="0"/>
        </a:p>
      </dsp:txBody>
      <dsp:txXfrm>
        <a:off x="4236453" y="2476039"/>
        <a:ext cx="2347492" cy="1374290"/>
      </dsp:txXfrm>
    </dsp:sp>
    <dsp:sp modelId="{A0DC36D2-F7CA-4625-8305-2E9CF25AF026}">
      <dsp:nvSpPr>
        <dsp:cNvPr id="0" name=""/>
        <dsp:cNvSpPr/>
      </dsp:nvSpPr>
      <dsp:spPr>
        <a:xfrm rot="10800000">
          <a:off x="3463796" y="2861492"/>
          <a:ext cx="515797" cy="6033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3618535" y="2982169"/>
        <a:ext cx="361058" cy="362031"/>
      </dsp:txXfrm>
    </dsp:sp>
    <dsp:sp modelId="{8DA0AB0F-A322-46C2-8BCD-E7EF68DBE12C}">
      <dsp:nvSpPr>
        <dsp:cNvPr id="0" name=""/>
        <dsp:cNvSpPr/>
      </dsp:nvSpPr>
      <dsp:spPr>
        <a:xfrm>
          <a:off x="787490" y="2433283"/>
          <a:ext cx="2433004" cy="1459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回家</a:t>
          </a:r>
          <a:endParaRPr lang="zh-TW" altLang="en-US" sz="3500" kern="1200" dirty="0"/>
        </a:p>
      </dsp:txBody>
      <dsp:txXfrm>
        <a:off x="830246" y="2476039"/>
        <a:ext cx="2347492" cy="1374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45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1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280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162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97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773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3499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637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50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6644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52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31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0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0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9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809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866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5D6E-AE1F-4BC1-8E23-10FD2A89EB5F}" type="datetimeFigureOut">
              <a:rPr lang="zh-TW" altLang="en-US" smtClean="0"/>
              <a:t>2023/1/16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C4BE6-0C50-4F40-96A3-03C0FF203A4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379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文鼎空疊圓" panose="020B0609010101010101" pitchFamily="49" charset="-120"/>
          <a:ea typeface="文鼎空疊圓" panose="020B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cap.taipei/Default.aspx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eda8BhREe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oEWu1F9SJ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疊圓體" panose="020B0609010101010101" pitchFamily="49" charset="-120"/>
                <a:ea typeface="文鼎疊圓體" panose="020B0609010101010101" pitchFamily="49" charset="-120"/>
              </a:rPr>
              <a:t>兒童新樂園一日遊</a:t>
            </a:r>
            <a:endParaRPr lang="zh-TW" altLang="en-US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文鼎空疊圓" panose="020B0609010101010101" pitchFamily="49" charset="-120"/>
                <a:ea typeface="文鼎空疊圓" panose="020B0609010101010101" pitchFamily="49" charset="-120"/>
              </a:rPr>
              <a:t>作者 楷</a:t>
            </a:r>
            <a:r>
              <a:rPr lang="zh-TW" altLang="en-US" sz="4400" dirty="0" smtClean="0">
                <a:latin typeface="文鼎空疊圓" panose="020B0609010101010101" pitchFamily="49" charset="-120"/>
                <a:ea typeface="文鼎空疊圓" panose="020B0609010101010101" pitchFamily="49" charset="-120"/>
              </a:rPr>
              <a:t>雞</a:t>
            </a:r>
            <a:r>
              <a:rPr lang="en-US" altLang="zh-TW" sz="44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IQ</a:t>
            </a:r>
            <a:r>
              <a:rPr lang="en-US" altLang="zh-TW" sz="44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180</a:t>
            </a:r>
            <a:endParaRPr lang="zh-TW" altLang="en-US" sz="44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014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 smtClean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規劃</a:t>
            </a:r>
            <a:endParaRPr lang="zh-TW" altLang="en-US" sz="7200" dirty="0"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092265"/>
              </p:ext>
            </p:extLst>
          </p:nvPr>
        </p:nvGraphicFramePr>
        <p:xfrm>
          <a:off x="685800" y="2193925"/>
          <a:ext cx="10820400" cy="389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95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票價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11195"/>
              </p:ext>
            </p:extLst>
          </p:nvPr>
        </p:nvGraphicFramePr>
        <p:xfrm>
          <a:off x="685800" y="1776548"/>
          <a:ext cx="10820402" cy="4867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791">
                  <a:extLst>
                    <a:ext uri="{9D8B030D-6E8A-4147-A177-3AD203B41FA5}">
                      <a16:colId xmlns:a16="http://schemas.microsoft.com/office/drawing/2014/main" val="3404748638"/>
                    </a:ext>
                  </a:extLst>
                </a:gridCol>
                <a:gridCol w="1546791">
                  <a:extLst>
                    <a:ext uri="{9D8B030D-6E8A-4147-A177-3AD203B41FA5}">
                      <a16:colId xmlns:a16="http://schemas.microsoft.com/office/drawing/2014/main" val="1733923874"/>
                    </a:ext>
                  </a:extLst>
                </a:gridCol>
                <a:gridCol w="1546791">
                  <a:extLst>
                    <a:ext uri="{9D8B030D-6E8A-4147-A177-3AD203B41FA5}">
                      <a16:colId xmlns:a16="http://schemas.microsoft.com/office/drawing/2014/main" val="689193840"/>
                    </a:ext>
                  </a:extLst>
                </a:gridCol>
                <a:gridCol w="1546791">
                  <a:extLst>
                    <a:ext uri="{9D8B030D-6E8A-4147-A177-3AD203B41FA5}">
                      <a16:colId xmlns:a16="http://schemas.microsoft.com/office/drawing/2014/main" val="60808810"/>
                    </a:ext>
                  </a:extLst>
                </a:gridCol>
                <a:gridCol w="1546791">
                  <a:extLst>
                    <a:ext uri="{9D8B030D-6E8A-4147-A177-3AD203B41FA5}">
                      <a16:colId xmlns:a16="http://schemas.microsoft.com/office/drawing/2014/main" val="856291530"/>
                    </a:ext>
                  </a:extLst>
                </a:gridCol>
                <a:gridCol w="1546791">
                  <a:extLst>
                    <a:ext uri="{9D8B030D-6E8A-4147-A177-3AD203B41FA5}">
                      <a16:colId xmlns:a16="http://schemas.microsoft.com/office/drawing/2014/main" val="3623163095"/>
                    </a:ext>
                  </a:extLst>
                </a:gridCol>
                <a:gridCol w="1539656">
                  <a:extLst>
                    <a:ext uri="{9D8B030D-6E8A-4147-A177-3AD203B41FA5}">
                      <a16:colId xmlns:a16="http://schemas.microsoft.com/office/drawing/2014/main" val="1595091146"/>
                    </a:ext>
                  </a:extLst>
                </a:gridCol>
              </a:tblGrid>
              <a:tr h="116988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9403" marR="29403" marT="28575" marB="2857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</a:p>
                  </a:txBody>
                  <a:tcPr marL="29403" marR="29403" marT="28575" marB="28575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9403" marR="29403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9403" marR="29403" marT="28575" marB="28575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 dirty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9403" marR="29403" marT="28575" marB="28575" anchor="ctr"/>
                </a:tc>
                <a:extLst>
                  <a:ext uri="{0D108BD9-81ED-4DB2-BD59-A6C34878D82A}">
                    <a16:rowId xmlns:a16="http://schemas.microsoft.com/office/drawing/2014/main" val="2803432430"/>
                  </a:ext>
                </a:extLst>
              </a:tr>
              <a:tr h="160659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9403" marR="29403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</a:p>
                  </a:txBody>
                  <a:tcPr marL="29403" marR="29403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</a:p>
                  </a:txBody>
                  <a:tcPr marL="29403" marR="29403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656372"/>
                  </a:ext>
                </a:extLst>
              </a:tr>
              <a:tr h="104568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 dirty="0">
                          <a:effectLst/>
                        </a:rPr>
                        <a:t>票價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en-US" altLang="zh-TW" dirty="0">
                          <a:effectLst/>
                        </a:rPr>
                        <a:t>(</a:t>
                      </a:r>
                      <a:r>
                        <a:rPr lang="zh-TW" altLang="en-US" dirty="0">
                          <a:effectLst/>
                        </a:rPr>
                        <a:t>元，含稅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9403" marR="29403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9403" marR="29403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9403" marR="29403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  <a:r>
                        <a:rPr lang="zh-TW" altLang="en-US">
                          <a:effectLst/>
                        </a:rPr>
                        <a:t>人</a:t>
                      </a: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含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  <a:br>
                        <a:rPr lang="en-US" altLang="zh-TW">
                          <a:effectLst/>
                        </a:rPr>
                      </a:br>
                      <a:r>
                        <a:rPr lang="zh-TW" altLang="en-US">
                          <a:effectLst/>
                        </a:rPr>
                        <a:t>以上</a:t>
                      </a:r>
                      <a:r>
                        <a:rPr lang="en-US" altLang="zh-TW">
                          <a:effectLst/>
                        </a:rPr>
                        <a:t>7</a:t>
                      </a:r>
                      <a:r>
                        <a:rPr lang="zh-TW" altLang="en-US">
                          <a:effectLst/>
                        </a:rPr>
                        <a:t>折</a:t>
                      </a:r>
                    </a:p>
                  </a:txBody>
                  <a:tcPr marL="29403" marR="29403" marT="28575" marB="28575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 (7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9403" marR="29403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50-80</a:t>
                      </a:r>
                    </a:p>
                  </a:txBody>
                  <a:tcPr marL="29403" marR="29403" marT="28575" marB="28575"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50</a:t>
                      </a:r>
                    </a:p>
                  </a:txBody>
                  <a:tcPr marL="29403" marR="29403" marT="28575" marB="28575" anchor="ctr"/>
                </a:tc>
                <a:extLst>
                  <a:ext uri="{0D108BD9-81ED-4DB2-BD59-A6C34878D82A}">
                    <a16:rowId xmlns:a16="http://schemas.microsoft.com/office/drawing/2014/main" val="4062238470"/>
                  </a:ext>
                </a:extLst>
              </a:tr>
              <a:tr h="10456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(8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zh-TW" dirty="0">
                        <a:effectLst/>
                      </a:endParaRPr>
                    </a:p>
                  </a:txBody>
                  <a:tcPr marL="29403" marR="29403" marT="28575" marB="28575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64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239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戰火金剛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TW" dirty="0"/>
              <a:t>A2</a:t>
            </a:r>
            <a:br>
              <a:rPr lang="en-US" altLang="zh-TW" dirty="0"/>
            </a:br>
            <a:r>
              <a:rPr lang="zh-TW" altLang="en-US" dirty="0"/>
              <a:t>戰火</a:t>
            </a:r>
            <a:r>
              <a:rPr lang="zh-TW" altLang="en-US" dirty="0" smtClean="0"/>
              <a:t>金剛</a:t>
            </a:r>
            <a:endParaRPr lang="en-US" altLang="zh-TW" dirty="0" smtClean="0"/>
          </a:p>
          <a:p>
            <a:r>
              <a:rPr lang="zh-TW" altLang="en-US" dirty="0"/>
              <a:t>乘坐並操控帥氣的大型戰火金剛對戰，享受充滿刺激、趣味的體驗！</a:t>
            </a:r>
          </a:p>
        </p:txBody>
      </p:sp>
      <p:pic>
        <p:nvPicPr>
          <p:cNvPr id="1026" name="Picture 2" descr="《戰火金剛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05831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53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坦克大戰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玩家在駕駛台操控坦克戰車與其他玩家對戰，場景精緻有多</a:t>
            </a:r>
            <a:br>
              <a:rPr lang="zh-TW" altLang="en-US" dirty="0"/>
            </a:br>
            <a:r>
              <a:rPr lang="zh-TW" altLang="en-US" dirty="0"/>
              <a:t>種地形，行駛在場上越過山及各項障礙物等戰術躲避敵人攻擊，更可與隊友一同進攻敵隊戰車，遊戲中有機槍聲、地雷聲音效、語音播報、煙霧特效體驗，十分逼真有臨場感，配有電競等級座椅，增加玩家遊戲舒適度，能與同行親友一起組隊互動，一起享受遊戲樂趣！</a:t>
            </a:r>
          </a:p>
        </p:txBody>
      </p:sp>
      <p:pic>
        <p:nvPicPr>
          <p:cNvPr id="2050" name="Picture 2" descr="坦克大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94559"/>
            <a:ext cx="5334000" cy="399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8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600891"/>
            <a:ext cx="9448800" cy="14238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資料來源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024744"/>
            <a:ext cx="9448800" cy="2808513"/>
          </a:xfrm>
        </p:spPr>
        <p:txBody>
          <a:bodyPr/>
          <a:lstStyle/>
          <a:p>
            <a:r>
              <a:rPr lang="zh-TW" altLang="en-US" sz="3200" dirty="0" smtClean="0"/>
              <a:t>兒童新樂園</a:t>
            </a:r>
            <a:r>
              <a:rPr lang="en-US" altLang="zh-TW" sz="3200" dirty="0" smtClean="0">
                <a:hlinkClick r:id="rId2"/>
              </a:rPr>
              <a:t>https</a:t>
            </a:r>
            <a:r>
              <a:rPr lang="en-US" altLang="zh-TW" sz="3200" dirty="0">
                <a:hlinkClick r:id="rId2"/>
              </a:rPr>
              <a:t>://</a:t>
            </a:r>
            <a:r>
              <a:rPr lang="en-US" altLang="zh-TW" sz="3200" dirty="0" smtClean="0">
                <a:hlinkClick r:id="rId2"/>
              </a:rPr>
              <a:t>www.tcap.taipei/Default.aspx</a:t>
            </a:r>
            <a:endParaRPr lang="en-US" altLang="zh-TW" sz="3200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1034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兒童新樂園微電影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4" name="Keda8BhREe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08166" y="1489166"/>
            <a:ext cx="10398034" cy="53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8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兒童新樂園微電影</a:t>
            </a:r>
            <a:br>
              <a:rPr lang="zh-TW" altLang="en-US" b="1" dirty="0"/>
            </a:br>
            <a:endParaRPr lang="zh-TW" altLang="en-US" dirty="0"/>
          </a:p>
        </p:txBody>
      </p:sp>
      <p:pic>
        <p:nvPicPr>
          <p:cNvPr id="4" name="8oEWu1F9SJ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9714" y="1410887"/>
            <a:ext cx="10395857" cy="5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70</TotalTime>
  <Words>242</Words>
  <Application>Microsoft Office PowerPoint</Application>
  <PresentationFormat>寬螢幕</PresentationFormat>
  <Paragraphs>35</Paragraphs>
  <Slides>8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文鼎ＰＯＰ－２</vt:lpstr>
      <vt:lpstr>文鼎中特圓</vt:lpstr>
      <vt:lpstr>文鼎空疊圓</vt:lpstr>
      <vt:lpstr>文鼎疊圓體</vt:lpstr>
      <vt:lpstr>新細明體</vt:lpstr>
      <vt:lpstr>Arial</vt:lpstr>
      <vt:lpstr>Century Gothic</vt:lpstr>
      <vt:lpstr>飛機雲</vt:lpstr>
      <vt:lpstr>兒童新樂園一日遊</vt:lpstr>
      <vt:lpstr>規劃</vt:lpstr>
      <vt:lpstr>票價</vt:lpstr>
      <vt:lpstr>戰火金剛 </vt:lpstr>
      <vt:lpstr>坦克大戰</vt:lpstr>
      <vt:lpstr>資料來源</vt:lpstr>
      <vt:lpstr>兒童新樂園微電影 </vt:lpstr>
      <vt:lpstr>兒童新樂園微電影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10</cp:revision>
  <dcterms:created xsi:type="dcterms:W3CDTF">2022-12-26T05:57:35Z</dcterms:created>
  <dcterms:modified xsi:type="dcterms:W3CDTF">2023-01-16T06:06:44Z</dcterms:modified>
</cp:coreProperties>
</file>