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27BDFD-D138-4B7E-8F2D-3E085C897ADB}" type="doc">
      <dgm:prSet loTypeId="urn:microsoft.com/office/officeart/2005/8/layout/process5" loCatId="process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zh-TW" altLang="en-US"/>
        </a:p>
      </dgm:t>
    </dgm:pt>
    <dgm:pt modelId="{58378823-2C7E-4FF7-BD3F-CBDF1D38A42B}">
      <dgm:prSet phldrT="[文字]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zh-TW" altLang="en-US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龍蜘珠</a:t>
          </a:r>
          <a:endParaRPr lang="zh-TW" altLang="en-US" b="1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67704FE7-F549-489F-BF61-C5E906D01D4B}" type="parTrans" cxnId="{5DA90F99-B188-46CD-A481-563353AEC904}">
      <dgm:prSet/>
      <dgm:spPr/>
      <dgm:t>
        <a:bodyPr/>
        <a:lstStyle/>
        <a:p>
          <a:endParaRPr lang="zh-TW" altLang="en-US"/>
        </a:p>
      </dgm:t>
    </dgm:pt>
    <dgm:pt modelId="{678A6EC8-A563-471C-9C2B-773DADE151B1}" type="sibTrans" cxnId="{5DA90F99-B188-46CD-A481-563353AEC904}">
      <dgm:prSet/>
      <dgm:spPr/>
      <dgm:t>
        <a:bodyPr/>
        <a:lstStyle/>
        <a:p>
          <a:endParaRPr lang="zh-TW" altLang="en-US"/>
        </a:p>
      </dgm:t>
    </dgm:pt>
    <dgm:pt modelId="{91784E0E-F1A5-464A-B009-4124C8657715}">
      <dgm:prSet phldrT="[文字]"/>
      <dgm:spPr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altLang="zh-TW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F1</a:t>
          </a:r>
          <a:r>
            <a:rPr lang="zh-TW" altLang="en-US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狂飆飛車</a:t>
          </a:r>
          <a:endParaRPr lang="zh-TW" altLang="en-US" b="1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688F0073-9BFD-459B-ACE2-AFE2F0954E41}" type="parTrans" cxnId="{A8B36695-9F8C-481D-85D4-F9ECAE363E68}">
      <dgm:prSet/>
      <dgm:spPr/>
      <dgm:t>
        <a:bodyPr/>
        <a:lstStyle/>
        <a:p>
          <a:endParaRPr lang="zh-TW" altLang="en-US"/>
        </a:p>
      </dgm:t>
    </dgm:pt>
    <dgm:pt modelId="{34B6A0CF-DA55-46D8-B850-BA270F3E58BB}" type="sibTrans" cxnId="{A8B36695-9F8C-481D-85D4-F9ECAE363E68}">
      <dgm:prSet/>
      <dgm:spPr/>
      <dgm:t>
        <a:bodyPr/>
        <a:lstStyle/>
        <a:p>
          <a:endParaRPr lang="zh-TW" altLang="en-US"/>
        </a:p>
      </dgm:t>
    </dgm:pt>
    <dgm:pt modelId="{80219DA9-6BF8-448B-B2C0-9AC9BF4B422A}">
      <dgm:prSet phldrT="[文字]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zh-TW" altLang="en-US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戰火金剛</a:t>
          </a:r>
          <a:endParaRPr lang="zh-TW" altLang="en-US" b="1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1F8D5E30-AF1F-409D-84C1-F528ABA9FD6D}" type="parTrans" cxnId="{8B19723B-2568-47A5-BA5B-C0CF11B6F9F5}">
      <dgm:prSet/>
      <dgm:spPr/>
      <dgm:t>
        <a:bodyPr/>
        <a:lstStyle/>
        <a:p>
          <a:endParaRPr lang="zh-TW" altLang="en-US"/>
        </a:p>
      </dgm:t>
    </dgm:pt>
    <dgm:pt modelId="{337170E9-B47F-4B89-BC74-C3D5244ABF46}" type="sibTrans" cxnId="{8B19723B-2568-47A5-BA5B-C0CF11B6F9F5}">
      <dgm:prSet/>
      <dgm:spPr/>
      <dgm:t>
        <a:bodyPr/>
        <a:lstStyle/>
        <a:p>
          <a:endParaRPr lang="zh-TW" altLang="en-US"/>
        </a:p>
      </dgm:t>
    </dgm:pt>
    <dgm:pt modelId="{27DFA1C1-7B85-4907-800E-CCBAC6D07EEC}">
      <dgm:prSet phldrT="[文字]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zh-TW" altLang="en-US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迷你卡丁車</a:t>
          </a:r>
          <a:endParaRPr lang="zh-TW" altLang="en-US" b="1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E37AD2BE-B169-452F-99E7-E26DC298F535}" type="parTrans" cxnId="{90DAFF5F-804E-4F13-B09F-374607F890E8}">
      <dgm:prSet/>
      <dgm:spPr/>
      <dgm:t>
        <a:bodyPr/>
        <a:lstStyle/>
        <a:p>
          <a:endParaRPr lang="zh-TW" altLang="en-US"/>
        </a:p>
      </dgm:t>
    </dgm:pt>
    <dgm:pt modelId="{2879C97F-8DE4-40EE-9DB6-7BBE07FAC161}" type="sibTrans" cxnId="{90DAFF5F-804E-4F13-B09F-374607F890E8}">
      <dgm:prSet/>
      <dgm:spPr/>
      <dgm:t>
        <a:bodyPr/>
        <a:lstStyle/>
        <a:p>
          <a:endParaRPr lang="zh-TW" altLang="en-US"/>
        </a:p>
      </dgm:t>
    </dgm:pt>
    <dgm:pt modelId="{6C740A1A-859D-4177-8DCA-289409584561}">
      <dgm:prSet phldrT="[文字]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zh-TW" altLang="en-US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鋼鐵碰碰車</a:t>
          </a:r>
          <a:endParaRPr lang="zh-TW" altLang="en-US" b="1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082E5465-DD90-49B5-B88F-73FB92838856}" type="parTrans" cxnId="{A6AD676F-2286-41F1-A1C9-0711D804E09A}">
      <dgm:prSet/>
      <dgm:spPr/>
      <dgm:t>
        <a:bodyPr/>
        <a:lstStyle/>
        <a:p>
          <a:endParaRPr lang="zh-TW" altLang="en-US"/>
        </a:p>
      </dgm:t>
    </dgm:pt>
    <dgm:pt modelId="{D161E561-1CF3-42EB-93C9-00EA59D9A6DC}" type="sibTrans" cxnId="{A6AD676F-2286-41F1-A1C9-0711D804E09A}">
      <dgm:prSet/>
      <dgm:spPr/>
      <dgm:t>
        <a:bodyPr/>
        <a:lstStyle/>
        <a:p>
          <a:endParaRPr lang="zh-TW" altLang="en-US"/>
        </a:p>
      </dgm:t>
    </dgm:pt>
    <dgm:pt modelId="{498E70E4-F91B-4AD6-8FA8-8CD7B2ABE97B}" type="pres">
      <dgm:prSet presAssocID="{9327BDFD-D138-4B7E-8F2D-3E085C897AD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23BB2A-1246-443B-9560-010120AFF862}" type="pres">
      <dgm:prSet presAssocID="{91784E0E-F1A5-464A-B009-4124C8657715}" presName="node" presStyleLbl="node1" presStyleIdx="0" presStyleCnt="5" custScaleX="102646" custScaleY="7047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DDB350-7128-44D1-963A-453207F6A41D}" type="pres">
      <dgm:prSet presAssocID="{34B6A0CF-DA55-46D8-B850-BA270F3E58BB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4A6884F5-9D0C-4636-9581-7453C61D74F1}" type="pres">
      <dgm:prSet presAssocID="{34B6A0CF-DA55-46D8-B850-BA270F3E58BB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2DB7F13B-5E38-494B-9A19-BEF744A8D51E}" type="pres">
      <dgm:prSet presAssocID="{58378823-2C7E-4FF7-BD3F-CBDF1D38A42B}" presName="node" presStyleLbl="node1" presStyleIdx="1" presStyleCnt="5" custScaleX="109790" custScaleY="6758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031262-6856-483D-AE4B-3A26B46CA6A7}" type="pres">
      <dgm:prSet presAssocID="{678A6EC8-A563-471C-9C2B-773DADE151B1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EA0B9607-586A-4556-A5B3-5537BBD695EF}" type="pres">
      <dgm:prSet presAssocID="{678A6EC8-A563-471C-9C2B-773DADE151B1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378AEB2F-74D7-46EC-9CD6-387F2F06DC43}" type="pres">
      <dgm:prSet presAssocID="{80219DA9-6BF8-448B-B2C0-9AC9BF4B422A}" presName="node" presStyleLbl="node1" presStyleIdx="2" presStyleCnt="5" custScaleX="103314" custScaleY="6549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49BB30-6720-4449-B541-9A8C2F046376}" type="pres">
      <dgm:prSet presAssocID="{337170E9-B47F-4B89-BC74-C3D5244ABF46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C357659D-469D-439F-962E-2E0173CE1D35}" type="pres">
      <dgm:prSet presAssocID="{337170E9-B47F-4B89-BC74-C3D5244ABF4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B7E3F10B-C64D-4F81-891E-B2A54A356550}" type="pres">
      <dgm:prSet presAssocID="{27DFA1C1-7B85-4907-800E-CCBAC6D07EEC}" presName="node" presStyleLbl="node1" presStyleIdx="3" presStyleCnt="5" custScaleX="117789" custScaleY="6234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3F974A-FA90-495C-8B14-F711F31077E1}" type="pres">
      <dgm:prSet presAssocID="{2879C97F-8DE4-40EE-9DB6-7BBE07FAC161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94E2250A-FC5B-4F74-9F51-4F69EA188C49}" type="pres">
      <dgm:prSet presAssocID="{2879C97F-8DE4-40EE-9DB6-7BBE07FAC16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4162AAD7-5F57-4DA1-A6AC-C29A51B249F8}" type="pres">
      <dgm:prSet presAssocID="{6C740A1A-859D-4177-8DCA-289409584561}" presName="node" presStyleLbl="node1" presStyleIdx="4" presStyleCnt="5" custScaleX="101237" custScaleY="63240" custLinFactNeighborY="28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6AD676F-2286-41F1-A1C9-0711D804E09A}" srcId="{9327BDFD-D138-4B7E-8F2D-3E085C897ADB}" destId="{6C740A1A-859D-4177-8DCA-289409584561}" srcOrd="4" destOrd="0" parTransId="{082E5465-DD90-49B5-B88F-73FB92838856}" sibTransId="{D161E561-1CF3-42EB-93C9-00EA59D9A6DC}"/>
    <dgm:cxn modelId="{064902BF-63E6-4BA2-9440-AED27C9597F0}" type="presOf" srcId="{91784E0E-F1A5-464A-B009-4124C8657715}" destId="{8323BB2A-1246-443B-9560-010120AFF862}" srcOrd="0" destOrd="0" presId="urn:microsoft.com/office/officeart/2005/8/layout/process5"/>
    <dgm:cxn modelId="{A8B36695-9F8C-481D-85D4-F9ECAE363E68}" srcId="{9327BDFD-D138-4B7E-8F2D-3E085C897ADB}" destId="{91784E0E-F1A5-464A-B009-4124C8657715}" srcOrd="0" destOrd="0" parTransId="{688F0073-9BFD-459B-ACE2-AFE2F0954E41}" sibTransId="{34B6A0CF-DA55-46D8-B850-BA270F3E58BB}"/>
    <dgm:cxn modelId="{5DA90F99-B188-46CD-A481-563353AEC904}" srcId="{9327BDFD-D138-4B7E-8F2D-3E085C897ADB}" destId="{58378823-2C7E-4FF7-BD3F-CBDF1D38A42B}" srcOrd="1" destOrd="0" parTransId="{67704FE7-F549-489F-BF61-C5E906D01D4B}" sibTransId="{678A6EC8-A563-471C-9C2B-773DADE151B1}"/>
    <dgm:cxn modelId="{A4780A32-5A12-4AED-BE0E-22375CF3D762}" type="presOf" srcId="{34B6A0CF-DA55-46D8-B850-BA270F3E58BB}" destId="{9BDDB350-7128-44D1-963A-453207F6A41D}" srcOrd="0" destOrd="0" presId="urn:microsoft.com/office/officeart/2005/8/layout/process5"/>
    <dgm:cxn modelId="{8B19723B-2568-47A5-BA5B-C0CF11B6F9F5}" srcId="{9327BDFD-D138-4B7E-8F2D-3E085C897ADB}" destId="{80219DA9-6BF8-448B-B2C0-9AC9BF4B422A}" srcOrd="2" destOrd="0" parTransId="{1F8D5E30-AF1F-409D-84C1-F528ABA9FD6D}" sibTransId="{337170E9-B47F-4B89-BC74-C3D5244ABF46}"/>
    <dgm:cxn modelId="{0DE263F0-C12C-4F8D-833E-2245B657E9B6}" type="presOf" srcId="{2879C97F-8DE4-40EE-9DB6-7BBE07FAC161}" destId="{1D3F974A-FA90-495C-8B14-F711F31077E1}" srcOrd="0" destOrd="0" presId="urn:microsoft.com/office/officeart/2005/8/layout/process5"/>
    <dgm:cxn modelId="{CD0109D9-B58D-4BD7-8880-52D7D3FC626C}" type="presOf" srcId="{678A6EC8-A563-471C-9C2B-773DADE151B1}" destId="{D5031262-6856-483D-AE4B-3A26B46CA6A7}" srcOrd="0" destOrd="0" presId="urn:microsoft.com/office/officeart/2005/8/layout/process5"/>
    <dgm:cxn modelId="{E4BD0823-5495-477B-8852-24143A26439F}" type="presOf" srcId="{34B6A0CF-DA55-46D8-B850-BA270F3E58BB}" destId="{4A6884F5-9D0C-4636-9581-7453C61D74F1}" srcOrd="1" destOrd="0" presId="urn:microsoft.com/office/officeart/2005/8/layout/process5"/>
    <dgm:cxn modelId="{7A59924E-88C7-4437-B965-D280D45F9DDA}" type="presOf" srcId="{6C740A1A-859D-4177-8DCA-289409584561}" destId="{4162AAD7-5F57-4DA1-A6AC-C29A51B249F8}" srcOrd="0" destOrd="0" presId="urn:microsoft.com/office/officeart/2005/8/layout/process5"/>
    <dgm:cxn modelId="{5C4B801E-0B72-430F-8461-828ED3A2A0CC}" type="presOf" srcId="{337170E9-B47F-4B89-BC74-C3D5244ABF46}" destId="{AC49BB30-6720-4449-B541-9A8C2F046376}" srcOrd="0" destOrd="0" presId="urn:microsoft.com/office/officeart/2005/8/layout/process5"/>
    <dgm:cxn modelId="{05638B55-BCDC-4EAC-9189-D4DAF9E2FA37}" type="presOf" srcId="{337170E9-B47F-4B89-BC74-C3D5244ABF46}" destId="{C357659D-469D-439F-962E-2E0173CE1D35}" srcOrd="1" destOrd="0" presId="urn:microsoft.com/office/officeart/2005/8/layout/process5"/>
    <dgm:cxn modelId="{92074A22-DA00-4DEC-B97B-BFA982857CD3}" type="presOf" srcId="{9327BDFD-D138-4B7E-8F2D-3E085C897ADB}" destId="{498E70E4-F91B-4AD6-8FA8-8CD7B2ABE97B}" srcOrd="0" destOrd="0" presId="urn:microsoft.com/office/officeart/2005/8/layout/process5"/>
    <dgm:cxn modelId="{90DAFF5F-804E-4F13-B09F-374607F890E8}" srcId="{9327BDFD-D138-4B7E-8F2D-3E085C897ADB}" destId="{27DFA1C1-7B85-4907-800E-CCBAC6D07EEC}" srcOrd="3" destOrd="0" parTransId="{E37AD2BE-B169-452F-99E7-E26DC298F535}" sibTransId="{2879C97F-8DE4-40EE-9DB6-7BBE07FAC161}"/>
    <dgm:cxn modelId="{0B8FA083-3DB5-4F3A-8E95-90E4C04432C2}" type="presOf" srcId="{58378823-2C7E-4FF7-BD3F-CBDF1D38A42B}" destId="{2DB7F13B-5E38-494B-9A19-BEF744A8D51E}" srcOrd="0" destOrd="0" presId="urn:microsoft.com/office/officeart/2005/8/layout/process5"/>
    <dgm:cxn modelId="{847901B6-AB93-4730-AAF5-49E434315B6E}" type="presOf" srcId="{27DFA1C1-7B85-4907-800E-CCBAC6D07EEC}" destId="{B7E3F10B-C64D-4F81-891E-B2A54A356550}" srcOrd="0" destOrd="0" presId="urn:microsoft.com/office/officeart/2005/8/layout/process5"/>
    <dgm:cxn modelId="{6E8DC970-2BF8-49D9-B402-7506C20E3198}" type="presOf" srcId="{2879C97F-8DE4-40EE-9DB6-7BBE07FAC161}" destId="{94E2250A-FC5B-4F74-9F51-4F69EA188C49}" srcOrd="1" destOrd="0" presId="urn:microsoft.com/office/officeart/2005/8/layout/process5"/>
    <dgm:cxn modelId="{EACA238F-3DBF-4C99-B33A-FCD4B7875387}" type="presOf" srcId="{678A6EC8-A563-471C-9C2B-773DADE151B1}" destId="{EA0B9607-586A-4556-A5B3-5537BBD695EF}" srcOrd="1" destOrd="0" presId="urn:microsoft.com/office/officeart/2005/8/layout/process5"/>
    <dgm:cxn modelId="{76EAC7E9-AB4C-4498-8F63-EDEE04231784}" type="presOf" srcId="{80219DA9-6BF8-448B-B2C0-9AC9BF4B422A}" destId="{378AEB2F-74D7-46EC-9CD6-387F2F06DC43}" srcOrd="0" destOrd="0" presId="urn:microsoft.com/office/officeart/2005/8/layout/process5"/>
    <dgm:cxn modelId="{41572434-112A-470D-A523-9172EC1B1D8F}" type="presParOf" srcId="{498E70E4-F91B-4AD6-8FA8-8CD7B2ABE97B}" destId="{8323BB2A-1246-443B-9560-010120AFF862}" srcOrd="0" destOrd="0" presId="urn:microsoft.com/office/officeart/2005/8/layout/process5"/>
    <dgm:cxn modelId="{FCED92F6-CF66-4966-80D2-853E2018C4B8}" type="presParOf" srcId="{498E70E4-F91B-4AD6-8FA8-8CD7B2ABE97B}" destId="{9BDDB350-7128-44D1-963A-453207F6A41D}" srcOrd="1" destOrd="0" presId="urn:microsoft.com/office/officeart/2005/8/layout/process5"/>
    <dgm:cxn modelId="{F6A7161F-F24F-4196-8E43-8FD1DC43FB05}" type="presParOf" srcId="{9BDDB350-7128-44D1-963A-453207F6A41D}" destId="{4A6884F5-9D0C-4636-9581-7453C61D74F1}" srcOrd="0" destOrd="0" presId="urn:microsoft.com/office/officeart/2005/8/layout/process5"/>
    <dgm:cxn modelId="{7BA3917C-7318-4BFC-8988-FCEBEE650712}" type="presParOf" srcId="{498E70E4-F91B-4AD6-8FA8-8CD7B2ABE97B}" destId="{2DB7F13B-5E38-494B-9A19-BEF744A8D51E}" srcOrd="2" destOrd="0" presId="urn:microsoft.com/office/officeart/2005/8/layout/process5"/>
    <dgm:cxn modelId="{58B55DBE-2543-4416-B14E-638462149E82}" type="presParOf" srcId="{498E70E4-F91B-4AD6-8FA8-8CD7B2ABE97B}" destId="{D5031262-6856-483D-AE4B-3A26B46CA6A7}" srcOrd="3" destOrd="0" presId="urn:microsoft.com/office/officeart/2005/8/layout/process5"/>
    <dgm:cxn modelId="{7E4CEC64-7E54-447A-B0A3-93533EBA1299}" type="presParOf" srcId="{D5031262-6856-483D-AE4B-3A26B46CA6A7}" destId="{EA0B9607-586A-4556-A5B3-5537BBD695EF}" srcOrd="0" destOrd="0" presId="urn:microsoft.com/office/officeart/2005/8/layout/process5"/>
    <dgm:cxn modelId="{CBAD57DE-16EF-47DA-8F62-730A2CE1EB7D}" type="presParOf" srcId="{498E70E4-F91B-4AD6-8FA8-8CD7B2ABE97B}" destId="{378AEB2F-74D7-46EC-9CD6-387F2F06DC43}" srcOrd="4" destOrd="0" presId="urn:microsoft.com/office/officeart/2005/8/layout/process5"/>
    <dgm:cxn modelId="{46880DFF-F029-4C4C-8DAE-863779FAD943}" type="presParOf" srcId="{498E70E4-F91B-4AD6-8FA8-8CD7B2ABE97B}" destId="{AC49BB30-6720-4449-B541-9A8C2F046376}" srcOrd="5" destOrd="0" presId="urn:microsoft.com/office/officeart/2005/8/layout/process5"/>
    <dgm:cxn modelId="{41BE6443-50AB-4CCF-99DF-CA5FC71D10B0}" type="presParOf" srcId="{AC49BB30-6720-4449-B541-9A8C2F046376}" destId="{C357659D-469D-439F-962E-2E0173CE1D35}" srcOrd="0" destOrd="0" presId="urn:microsoft.com/office/officeart/2005/8/layout/process5"/>
    <dgm:cxn modelId="{FD3F131A-F15A-4695-8E45-81C82648B6F6}" type="presParOf" srcId="{498E70E4-F91B-4AD6-8FA8-8CD7B2ABE97B}" destId="{B7E3F10B-C64D-4F81-891E-B2A54A356550}" srcOrd="6" destOrd="0" presId="urn:microsoft.com/office/officeart/2005/8/layout/process5"/>
    <dgm:cxn modelId="{C3328CE9-634C-49F7-8E8B-F58EB1BD33B5}" type="presParOf" srcId="{498E70E4-F91B-4AD6-8FA8-8CD7B2ABE97B}" destId="{1D3F974A-FA90-495C-8B14-F711F31077E1}" srcOrd="7" destOrd="0" presId="urn:microsoft.com/office/officeart/2005/8/layout/process5"/>
    <dgm:cxn modelId="{7081266A-CAB5-47AB-BA1D-750A18BD0792}" type="presParOf" srcId="{1D3F974A-FA90-495C-8B14-F711F31077E1}" destId="{94E2250A-FC5B-4F74-9F51-4F69EA188C49}" srcOrd="0" destOrd="0" presId="urn:microsoft.com/office/officeart/2005/8/layout/process5"/>
    <dgm:cxn modelId="{CD7AF30E-32F4-4E09-BDBA-A9B71C1E286A}" type="presParOf" srcId="{498E70E4-F91B-4AD6-8FA8-8CD7B2ABE97B}" destId="{4162AAD7-5F57-4DA1-A6AC-C29A51B249F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3BB2A-1246-443B-9560-010120AFF862}">
      <dsp:nvSpPr>
        <dsp:cNvPr id="0" name=""/>
        <dsp:cNvSpPr/>
      </dsp:nvSpPr>
      <dsp:spPr>
        <a:xfrm>
          <a:off x="5210" y="370151"/>
          <a:ext cx="2803792" cy="11549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7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F1</a:t>
          </a:r>
          <a:r>
            <a:rPr lang="zh-TW" altLang="en-US" sz="37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狂飆飛車</a:t>
          </a:r>
          <a:endParaRPr lang="zh-TW" altLang="en-US" sz="37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9038" y="403979"/>
        <a:ext cx="2736136" cy="1087300"/>
      </dsp:txXfrm>
    </dsp:sp>
    <dsp:sp modelId="{9BDDB350-7128-44D1-963A-453207F6A41D}">
      <dsp:nvSpPr>
        <dsp:cNvPr id="0" name=""/>
        <dsp:cNvSpPr/>
      </dsp:nvSpPr>
      <dsp:spPr>
        <a:xfrm>
          <a:off x="3049377" y="608921"/>
          <a:ext cx="579081" cy="67741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049377" y="744404"/>
        <a:ext cx="405357" cy="406450"/>
      </dsp:txXfrm>
    </dsp:sp>
    <dsp:sp modelId="{2DB7F13B-5E38-494B-9A19-BEF744A8D51E}">
      <dsp:nvSpPr>
        <dsp:cNvPr id="0" name=""/>
        <dsp:cNvSpPr/>
      </dsp:nvSpPr>
      <dsp:spPr>
        <a:xfrm>
          <a:off x="3901610" y="393833"/>
          <a:ext cx="2998932" cy="110759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龍蜘珠</a:t>
          </a:r>
          <a:endParaRPr lang="zh-TW" altLang="en-US" sz="37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934050" y="426273"/>
        <a:ext cx="2934052" cy="1042711"/>
      </dsp:txXfrm>
    </dsp:sp>
    <dsp:sp modelId="{D5031262-6856-483D-AE4B-3A26B46CA6A7}">
      <dsp:nvSpPr>
        <dsp:cNvPr id="0" name=""/>
        <dsp:cNvSpPr/>
      </dsp:nvSpPr>
      <dsp:spPr>
        <a:xfrm>
          <a:off x="7140916" y="608921"/>
          <a:ext cx="579081" cy="67741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7140916" y="744404"/>
        <a:ext cx="405357" cy="406450"/>
      </dsp:txXfrm>
    </dsp:sp>
    <dsp:sp modelId="{378AEB2F-74D7-46EC-9CD6-387F2F06DC43}">
      <dsp:nvSpPr>
        <dsp:cNvPr id="0" name=""/>
        <dsp:cNvSpPr/>
      </dsp:nvSpPr>
      <dsp:spPr>
        <a:xfrm>
          <a:off x="7993149" y="410968"/>
          <a:ext cx="2822039" cy="107332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戰火金剛</a:t>
          </a:r>
          <a:endParaRPr lang="zh-TW" altLang="en-US" sz="37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8024586" y="442405"/>
        <a:ext cx="2759165" cy="1010448"/>
      </dsp:txXfrm>
    </dsp:sp>
    <dsp:sp modelId="{AC49BB30-6720-4449-B541-9A8C2F046376}">
      <dsp:nvSpPr>
        <dsp:cNvPr id="0" name=""/>
        <dsp:cNvSpPr/>
      </dsp:nvSpPr>
      <dsp:spPr>
        <a:xfrm rot="5709728">
          <a:off x="9002175" y="1698846"/>
          <a:ext cx="607059" cy="67741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000" kern="1200"/>
        </a:p>
      </dsp:txBody>
      <dsp:txXfrm rot="-5400000">
        <a:off x="9110672" y="1734394"/>
        <a:ext cx="406450" cy="424941"/>
      </dsp:txXfrm>
    </dsp:sp>
    <dsp:sp modelId="{B7E3F10B-C64D-4F81-891E-B2A54A356550}">
      <dsp:nvSpPr>
        <dsp:cNvPr id="0" name=""/>
        <dsp:cNvSpPr/>
      </dsp:nvSpPr>
      <dsp:spPr>
        <a:xfrm>
          <a:off x="7597762" y="2625040"/>
          <a:ext cx="3217426" cy="10217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迷你卡丁車</a:t>
          </a:r>
          <a:endParaRPr lang="zh-TW" altLang="en-US" sz="37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7627689" y="2654967"/>
        <a:ext cx="3157572" cy="961940"/>
      </dsp:txXfrm>
    </dsp:sp>
    <dsp:sp modelId="{1D3F974A-FA90-495C-8B14-F711F31077E1}">
      <dsp:nvSpPr>
        <dsp:cNvPr id="0" name=""/>
        <dsp:cNvSpPr/>
      </dsp:nvSpPr>
      <dsp:spPr>
        <a:xfrm rot="10761332">
          <a:off x="6778289" y="2821286"/>
          <a:ext cx="579118" cy="67741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 rot="10800000">
        <a:off x="6952019" y="2955792"/>
        <a:ext cx="405383" cy="406450"/>
      </dsp:txXfrm>
    </dsp:sp>
    <dsp:sp modelId="{4162AAD7-5F57-4DA1-A6AC-C29A51B249F8}">
      <dsp:nvSpPr>
        <dsp:cNvPr id="0" name=""/>
        <dsp:cNvSpPr/>
      </dsp:nvSpPr>
      <dsp:spPr>
        <a:xfrm>
          <a:off x="3739850" y="2663653"/>
          <a:ext cx="2765305" cy="10364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rPr>
            <a:t>鋼鐵碰碰車</a:t>
          </a:r>
          <a:endParaRPr lang="zh-TW" altLang="en-US" sz="37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770206" y="2694009"/>
        <a:ext cx="2704593" cy="975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26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74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688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02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9710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424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1840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975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38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927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673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044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9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87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97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851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584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987F-0BFA-4ECD-8A7F-0FE5E0E58B5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B3D06-D98E-4E6D-8182-CE26730102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15449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47859" y="1818879"/>
            <a:ext cx="7104745" cy="1538275"/>
          </a:xfrm>
        </p:spPr>
        <p:txBody>
          <a:bodyPr>
            <a:normAutofit fontScale="90000"/>
          </a:bodyPr>
          <a:lstStyle/>
          <a:p>
            <a:r>
              <a:rPr lang="zh-TW" altLang="en-US" b="1" cap="none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集結兒童新樂園玩翻天</a:t>
            </a:r>
            <a:endParaRPr lang="zh-TW" altLang="en-US" b="1" cap="none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3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作者 王冠捷 </a:t>
            </a:r>
            <a:r>
              <a:rPr lang="en-US" altLang="zh-TW" sz="3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Vladimir Script" panose="03050402040407070305" pitchFamily="66" charset="0"/>
                <a:ea typeface="文鼎中鋼筆行楷" panose="020B0602010101010101" pitchFamily="34" charset="-120"/>
              </a:rPr>
              <a:t>Jay</a:t>
            </a:r>
            <a:endParaRPr lang="zh-TW" altLang="en-US" sz="3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Vladimir Script" panose="03050402040407070305" pitchFamily="66" charset="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1788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/>
    </mc:Choice>
    <mc:Fallback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0700" y="777436"/>
            <a:ext cx="8610600" cy="1293028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規劃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6655349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57026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Click="0" advTm="1000">
        <p15:prstTrans prst="curtains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615440" y="415032"/>
            <a:ext cx="8610600" cy="1293028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票價</a:t>
            </a:r>
            <a:endParaRPr lang="zh-TW" altLang="en-US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3057922"/>
              </p:ext>
            </p:extLst>
          </p:nvPr>
        </p:nvGraphicFramePr>
        <p:xfrm>
          <a:off x="692334" y="1708060"/>
          <a:ext cx="10813866" cy="481030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54483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5605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園區自營遊樂設施</a:t>
                      </a:r>
                      <a:b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</a:br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委外小型遊樂設施</a:t>
                      </a:r>
                      <a:b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</a:br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小小水樂園</a:t>
                      </a:r>
                      <a:b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</a:br>
                      <a: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(</a:t>
                      </a:r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夏季開放</a:t>
                      </a:r>
                      <a: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)</a:t>
                      </a:r>
                      <a:b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</a:br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8759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3332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票價</a:t>
                      </a:r>
                      <a:b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</a:br>
                      <a: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(</a:t>
                      </a:r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元，含稅</a:t>
                      </a:r>
                      <a: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30</a:t>
                      </a:r>
                      <a:r>
                        <a:rPr lang="zh-TW" altLang="en-US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人</a:t>
                      </a:r>
                      <a:r>
                        <a:rPr lang="en-US" altLang="zh-TW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(</a:t>
                      </a:r>
                      <a:r>
                        <a:rPr lang="zh-TW" altLang="en-US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含</a:t>
                      </a:r>
                      <a:r>
                        <a:rPr lang="en-US" altLang="zh-TW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)</a:t>
                      </a:r>
                      <a:br>
                        <a:rPr lang="en-US" altLang="zh-TW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</a:br>
                      <a:r>
                        <a:rPr lang="zh-TW" altLang="en-US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以上</a:t>
                      </a:r>
                      <a:r>
                        <a:rPr lang="en-US" altLang="zh-TW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7</a:t>
                      </a:r>
                      <a:r>
                        <a:rPr lang="zh-TW" altLang="en-US" b="1" cap="none" spc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30 (7</a:t>
                      </a:r>
                      <a:r>
                        <a:rPr lang="zh-TW" altLang="en-US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項</a:t>
                      </a:r>
                      <a: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1" cap="none" spc="0" dirty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333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1" kern="1200" cap="none" spc="0" dirty="0" smtClean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20 (8</a:t>
                      </a:r>
                      <a:r>
                        <a:rPr lang="zh-TW" altLang="en-US" sz="1800" b="1" kern="1200" cap="none" spc="0" dirty="0" smtClean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項</a:t>
                      </a:r>
                      <a:r>
                        <a:rPr lang="en-US" altLang="zh-TW" sz="1800" b="1" kern="1200" cap="none" spc="0" dirty="0" smtClean="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)</a:t>
                      </a:r>
                      <a:endParaRPr lang="en-US" altLang="zh-TW" b="1" cap="none" spc="0" dirty="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  <a:latin typeface="文鼎細鋼筆行楷" panose="020B0602010101010101" pitchFamily="34" charset="-120"/>
                        <a:ea typeface="文鼎細鋼筆行楷" panose="020B0602010101010101" pitchFamily="34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323331"/>
      </p:ext>
    </p:extLst>
  </p:cSld>
  <p:clrMapOvr>
    <a:masterClrMapping/>
  </p:clrMapOvr>
  <p:transition spd="slow" advClick="0" advTm="1000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4812" y="646807"/>
            <a:ext cx="8610600" cy="1293028"/>
          </a:xfrm>
        </p:spPr>
        <p:txBody>
          <a:bodyPr/>
          <a:lstStyle/>
          <a:p>
            <a:pPr algn="ctr"/>
            <a:r>
              <a:rPr lang="zh-TW" altLang="en-US" dirty="0"/>
              <a:t> </a:t>
            </a:r>
            <a: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以科幻造型的雲霄飛車，迴旋於軌道上體驗刺激的速度感。</a:t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/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尖叫指數</a:t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⚡⚡⚡⚡⚡</a:t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溫馨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指數</a:t>
            </a:r>
            <a:r>
              <a:rPr lang="en-US" altLang="zh-TW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	</a:t>
            </a: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/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🌞🌞☁☁☁</a:t>
            </a:r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42" y="2360756"/>
            <a:ext cx="4539131" cy="340434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77852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1000">
        <p14:vortex dir="r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94263" y="725184"/>
            <a:ext cx="8610600" cy="1293028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尋寶船</a:t>
            </a:r>
            <a:endParaRPr lang="zh-TW" altLang="en-US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型，以左右擺盪凌空飛渡，體驗離心力的刺激感。</a:t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/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尖叫指數</a:t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⚡⚡⚡⚡⚡</a:t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溫馨指數</a:t>
            </a:r>
            <a:b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🌞☁☁☁☁</a:t>
            </a:r>
          </a:p>
        </p:txBody>
      </p:sp>
      <p:pic>
        <p:nvPicPr>
          <p:cNvPr id="2052" name="Picture 4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1423" y="2377440"/>
            <a:ext cx="3633440" cy="272508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692409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1000">
        <p15:prstTrans prst="drape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4812" y="646807"/>
            <a:ext cx="8610600" cy="1293028"/>
          </a:xfrm>
        </p:spPr>
        <p:txBody>
          <a:bodyPr/>
          <a:lstStyle/>
          <a:p>
            <a:pPr algn="ctr"/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dirty="0" smtClean="0">
                <a:solidFill>
                  <a:schemeClr val="accent5"/>
                </a:solidFill>
              </a:rPr>
              <a:t>兒童新樂園</a:t>
            </a:r>
            <a:endParaRPr lang="en-US" altLang="zh-TW" dirty="0" smtClean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en-US" altLang="zh-TW" dirty="0">
                <a:solidFill>
                  <a:schemeClr val="accent5"/>
                </a:solidFill>
                <a:hlinkClick r:id="rId2"/>
              </a:rPr>
              <a:t>https://</a:t>
            </a:r>
            <a:r>
              <a:rPr lang="en-US" altLang="zh-TW" dirty="0" smtClean="0">
                <a:solidFill>
                  <a:schemeClr val="accent5"/>
                </a:solidFill>
                <a:hlinkClick r:id="rId2"/>
              </a:rPr>
              <a:t>www.tcap.taipei/Default.aspx</a:t>
            </a:r>
            <a:endParaRPr lang="en-US" altLang="zh-TW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147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"/>
    </mc:Choice>
    <mc:Fallback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0700" y="718652"/>
            <a:ext cx="8610600" cy="1293028"/>
          </a:xfrm>
        </p:spPr>
        <p:txBody>
          <a:bodyPr/>
          <a:lstStyle/>
          <a:p>
            <a:pPr algn="ctr"/>
            <a:r>
              <a:rPr lang="zh-TW" altLang="en-US" b="1" dirty="0">
                <a:solidFill>
                  <a:schemeClr val="accent5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兒童新樂園微電影</a:t>
            </a:r>
            <a:endParaRPr lang="zh-TW" altLang="en-US" dirty="0">
              <a:solidFill>
                <a:schemeClr val="accent5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6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78035" y="2227082"/>
            <a:ext cx="6979920" cy="3926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85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81</TotalTime>
  <Words>190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文鼎中鋼筆行楷</vt:lpstr>
      <vt:lpstr>文鼎細鋼筆行楷</vt:lpstr>
      <vt:lpstr>新細明體</vt:lpstr>
      <vt:lpstr>Arial</vt:lpstr>
      <vt:lpstr>Century Gothic</vt:lpstr>
      <vt:lpstr>Vladimir Script</vt:lpstr>
      <vt:lpstr>飛機雲</vt:lpstr>
      <vt:lpstr>集結兒童新樂園玩翻天</vt:lpstr>
      <vt:lpstr>規劃</vt:lpstr>
      <vt:lpstr>票價</vt:lpstr>
      <vt:lpstr> 魔法星際飛車</vt:lpstr>
      <vt:lpstr>尋寶船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集結兒童新樂園玩翻天</dc:title>
  <dc:creator>Windows 使用者</dc:creator>
  <cp:lastModifiedBy>Windows 使用者</cp:lastModifiedBy>
  <cp:revision>11</cp:revision>
  <dcterms:created xsi:type="dcterms:W3CDTF">2022-12-26T05:48:43Z</dcterms:created>
  <dcterms:modified xsi:type="dcterms:W3CDTF">2023-01-16T06:06:42Z</dcterms:modified>
</cp:coreProperties>
</file>