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2BD66F-176D-49A7-90DE-86FB1A7EF511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5AC951D-BA0A-4A00-8FD8-403AE3DD6768}">
      <dgm:prSet phldrT="[文字]"/>
      <dgm:spPr>
        <a:solidFill>
          <a:schemeClr val="tx2">
            <a:lumMod val="10000"/>
          </a:schemeClr>
        </a:solidFill>
      </dgm:spPr>
      <dgm:t>
        <a:bodyPr/>
        <a:lstStyle/>
        <a:p>
          <a:r>
            <a:rPr lang="en-US" altLang="zh-TW" dirty="0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F1</a:t>
          </a:r>
          <a:r>
            <a:rPr lang="zh-TW" altLang="en-US" dirty="0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狂飆賽車</a:t>
          </a:r>
          <a:endParaRPr lang="zh-TW" altLang="en-US" dirty="0">
            <a:solidFill>
              <a:schemeClr val="accent4">
                <a:lumMod val="50000"/>
              </a:schemeClr>
            </a:solidFill>
            <a:latin typeface="文鼎顏楷" panose="020B0609010101010101" pitchFamily="49" charset="-120"/>
            <a:ea typeface="文鼎顏楷" panose="020B0609010101010101" pitchFamily="49" charset="-120"/>
          </a:endParaRPr>
        </a:p>
      </dgm:t>
    </dgm:pt>
    <dgm:pt modelId="{F066699B-9041-4936-9D6A-079E7B711E7B}" type="parTrans" cxnId="{04B29A2C-D797-42A9-BA99-49958E4E9969}">
      <dgm:prSet/>
      <dgm:spPr/>
      <dgm:t>
        <a:bodyPr/>
        <a:lstStyle/>
        <a:p>
          <a:endParaRPr lang="zh-TW" altLang="en-US"/>
        </a:p>
      </dgm:t>
    </dgm:pt>
    <dgm:pt modelId="{F936C3FE-BE72-4373-B2C7-D7B3EA5E0DD7}" type="sibTrans" cxnId="{04B29A2C-D797-42A9-BA99-49958E4E9969}">
      <dgm:prSet/>
      <dgm:spPr/>
      <dgm:t>
        <a:bodyPr/>
        <a:lstStyle/>
        <a:p>
          <a:endParaRPr lang="zh-TW" altLang="en-US"/>
        </a:p>
      </dgm:t>
    </dgm:pt>
    <dgm:pt modelId="{A83085AD-BAF2-4F12-99BD-C55BEBB4D198}">
      <dgm:prSet phldrT="[文字]"/>
      <dgm:spPr>
        <a:solidFill>
          <a:schemeClr val="bg1"/>
        </a:solidFill>
      </dgm:spPr>
      <dgm:t>
        <a:bodyPr/>
        <a:lstStyle/>
        <a:p>
          <a:r>
            <a:rPr lang="zh-TW" altLang="en-US" dirty="0" smtClean="0">
              <a:solidFill>
                <a:schemeClr val="accent4">
                  <a:lumMod val="50000"/>
                </a:schemeClr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龍蜘蛛</a:t>
          </a:r>
          <a:endParaRPr lang="zh-TW" altLang="en-US" dirty="0">
            <a:solidFill>
              <a:schemeClr val="accent4">
                <a:lumMod val="50000"/>
              </a:schemeClr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B73121F3-1013-4A2F-94D3-AF21D5ECD39A}" type="parTrans" cxnId="{7936BEDB-EE7D-4FCD-B137-D61AF8AB0954}">
      <dgm:prSet/>
      <dgm:spPr/>
      <dgm:t>
        <a:bodyPr/>
        <a:lstStyle/>
        <a:p>
          <a:endParaRPr lang="zh-TW" altLang="en-US"/>
        </a:p>
      </dgm:t>
    </dgm:pt>
    <dgm:pt modelId="{2344F333-F42A-42CB-B5C5-8B2ED4445E2B}" type="sibTrans" cxnId="{7936BEDB-EE7D-4FCD-B137-D61AF8AB0954}">
      <dgm:prSet/>
      <dgm:spPr/>
      <dgm:t>
        <a:bodyPr/>
        <a:lstStyle/>
        <a:p>
          <a:endParaRPr lang="zh-TW" altLang="en-US"/>
        </a:p>
      </dgm:t>
    </dgm:pt>
    <dgm:pt modelId="{E602641F-175A-4C24-A36E-8305CCA67D9C}">
      <dgm:prSet phldrT="[文字]"/>
      <dgm:spPr>
        <a:solidFill>
          <a:schemeClr val="bg1"/>
        </a:solidFill>
      </dgm:spPr>
      <dgm:t>
        <a:bodyPr/>
        <a:lstStyle/>
        <a:p>
          <a:r>
            <a:rPr lang="zh-TW" altLang="en-US" dirty="0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戰火金剛</a:t>
          </a:r>
          <a:endParaRPr lang="zh-TW" altLang="en-US" dirty="0">
            <a:solidFill>
              <a:schemeClr val="accent4">
                <a:lumMod val="50000"/>
              </a:schemeClr>
            </a:solidFill>
            <a:latin typeface="文鼎顏楷" panose="020B0609010101010101" pitchFamily="49" charset="-120"/>
            <a:ea typeface="文鼎顏楷" panose="020B0609010101010101" pitchFamily="49" charset="-120"/>
          </a:endParaRPr>
        </a:p>
      </dgm:t>
    </dgm:pt>
    <dgm:pt modelId="{FA37DAFF-0222-4FFB-AEE2-BB36566BB1CE}" type="parTrans" cxnId="{8F04BB82-8DB3-4610-BFCA-495936A4472B}">
      <dgm:prSet/>
      <dgm:spPr/>
      <dgm:t>
        <a:bodyPr/>
        <a:lstStyle/>
        <a:p>
          <a:endParaRPr lang="zh-TW" altLang="en-US"/>
        </a:p>
      </dgm:t>
    </dgm:pt>
    <dgm:pt modelId="{6EE13FBE-02E7-4801-BFEA-51F6C78B32F0}" type="sibTrans" cxnId="{8F04BB82-8DB3-4610-BFCA-495936A4472B}">
      <dgm:prSet/>
      <dgm:spPr/>
      <dgm:t>
        <a:bodyPr/>
        <a:lstStyle/>
        <a:p>
          <a:endParaRPr lang="zh-TW" altLang="en-US"/>
        </a:p>
      </dgm:t>
    </dgm:pt>
    <dgm:pt modelId="{EB1F373D-1810-4E14-822A-294037840A35}">
      <dgm:prSet phldrT="[文字]"/>
      <dgm:spPr>
        <a:solidFill>
          <a:schemeClr val="bg1"/>
        </a:solidFill>
      </dgm:spPr>
      <dgm:t>
        <a:bodyPr/>
        <a:lstStyle/>
        <a:p>
          <a:r>
            <a:rPr lang="zh-TW" altLang="en-US" dirty="0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米你卡丁車</a:t>
          </a:r>
          <a:endParaRPr lang="zh-TW" altLang="en-US" dirty="0">
            <a:solidFill>
              <a:schemeClr val="accent4">
                <a:lumMod val="50000"/>
              </a:schemeClr>
            </a:solidFill>
            <a:latin typeface="文鼎顏楷" panose="020B0609010101010101" pitchFamily="49" charset="-120"/>
            <a:ea typeface="文鼎顏楷" panose="020B0609010101010101" pitchFamily="49" charset="-120"/>
          </a:endParaRPr>
        </a:p>
      </dgm:t>
    </dgm:pt>
    <dgm:pt modelId="{1C098C86-B353-49CB-A986-11AF2682F6E9}" type="parTrans" cxnId="{F0B0E106-49AA-4893-AFD8-D96FECE89981}">
      <dgm:prSet/>
      <dgm:spPr/>
      <dgm:t>
        <a:bodyPr/>
        <a:lstStyle/>
        <a:p>
          <a:endParaRPr lang="zh-TW" altLang="en-US"/>
        </a:p>
      </dgm:t>
    </dgm:pt>
    <dgm:pt modelId="{3A5AEF83-688C-4C60-A1BB-4C348B78FDD2}" type="sibTrans" cxnId="{F0B0E106-49AA-4893-AFD8-D96FECE89981}">
      <dgm:prSet/>
      <dgm:spPr/>
      <dgm:t>
        <a:bodyPr/>
        <a:lstStyle/>
        <a:p>
          <a:endParaRPr lang="zh-TW" altLang="en-US"/>
        </a:p>
      </dgm:t>
    </dgm:pt>
    <dgm:pt modelId="{DBB52895-FA5F-4F90-8877-DEFE23754379}">
      <dgm:prSet phldrT="[文字]"/>
      <dgm:spPr>
        <a:solidFill>
          <a:schemeClr val="bg1"/>
        </a:solidFill>
      </dgm:spPr>
      <dgm:t>
        <a:bodyPr/>
        <a:lstStyle/>
        <a:p>
          <a:r>
            <a:rPr lang="zh-TW" altLang="en-US" dirty="0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鋼鐵碰碰車</a:t>
          </a:r>
          <a:endParaRPr lang="zh-TW" altLang="en-US" dirty="0">
            <a:solidFill>
              <a:schemeClr val="accent4">
                <a:lumMod val="50000"/>
              </a:schemeClr>
            </a:solidFill>
            <a:latin typeface="文鼎顏楷" panose="020B0609010101010101" pitchFamily="49" charset="-120"/>
            <a:ea typeface="文鼎顏楷" panose="020B0609010101010101" pitchFamily="49" charset="-120"/>
          </a:endParaRPr>
        </a:p>
      </dgm:t>
    </dgm:pt>
    <dgm:pt modelId="{CDEF5449-3997-40AE-B8A3-2D3E34459209}" type="parTrans" cxnId="{8FBB5A90-841F-46A2-BCDE-17C417724354}">
      <dgm:prSet/>
      <dgm:spPr/>
      <dgm:t>
        <a:bodyPr/>
        <a:lstStyle/>
        <a:p>
          <a:endParaRPr lang="zh-TW" altLang="en-US"/>
        </a:p>
      </dgm:t>
    </dgm:pt>
    <dgm:pt modelId="{DF89E3FC-B293-461B-AB6A-C885C856D395}" type="sibTrans" cxnId="{8FBB5A90-841F-46A2-BCDE-17C417724354}">
      <dgm:prSet/>
      <dgm:spPr/>
      <dgm:t>
        <a:bodyPr/>
        <a:lstStyle/>
        <a:p>
          <a:endParaRPr lang="zh-TW" altLang="en-US"/>
        </a:p>
      </dgm:t>
    </dgm:pt>
    <dgm:pt modelId="{E9D83C1D-A806-458F-A51F-42BE3CAF1055}">
      <dgm:prSet phldrT="[文字]"/>
      <dgm:spPr>
        <a:solidFill>
          <a:schemeClr val="bg1"/>
        </a:solidFill>
      </dgm:spPr>
      <dgm:t>
        <a:bodyPr/>
        <a:lstStyle/>
        <a:p>
          <a:r>
            <a:rPr lang="zh-TW" altLang="en-US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買紀念品</a:t>
          </a:r>
          <a:endParaRPr lang="zh-TW" altLang="en-US" dirty="0">
            <a:solidFill>
              <a:schemeClr val="accent4">
                <a:lumMod val="50000"/>
              </a:schemeClr>
            </a:solidFill>
            <a:latin typeface="文鼎顏楷" panose="020B0609010101010101" pitchFamily="49" charset="-120"/>
            <a:ea typeface="文鼎顏楷" panose="020B0609010101010101" pitchFamily="49" charset="-120"/>
          </a:endParaRPr>
        </a:p>
      </dgm:t>
    </dgm:pt>
    <dgm:pt modelId="{B30A88E7-A38E-441A-95A1-7977C9D97961}" type="parTrans" cxnId="{3E6C8EFE-3616-438C-AAD0-E0EF596687B5}">
      <dgm:prSet/>
      <dgm:spPr/>
    </dgm:pt>
    <dgm:pt modelId="{03A72E3C-25EB-4CCC-8189-E6163591FC1E}" type="sibTrans" cxnId="{3E6C8EFE-3616-438C-AAD0-E0EF596687B5}">
      <dgm:prSet/>
      <dgm:spPr/>
    </dgm:pt>
    <dgm:pt modelId="{8628F172-AB9C-4106-8D27-F4DDD9E2013C}" type="pres">
      <dgm:prSet presAssocID="{282BD66F-176D-49A7-90DE-86FB1A7EF51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FE8F256-EE7E-4752-9F35-67E2BDE84AE3}" type="pres">
      <dgm:prSet presAssocID="{15AC951D-BA0A-4A00-8FD8-403AE3DD6768}" presName="node" presStyleLbl="node1" presStyleIdx="0" presStyleCnt="6" custLinFactNeighborX="192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845DE1-DFB3-4FC6-8BE3-4BD3C6EFFB5E}" type="pres">
      <dgm:prSet presAssocID="{F936C3FE-BE72-4373-B2C7-D7B3EA5E0DD7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432FB948-DEAC-45E4-B444-A05F3DBCADC6}" type="pres">
      <dgm:prSet presAssocID="{F936C3FE-BE72-4373-B2C7-D7B3EA5E0DD7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228EB6F5-EFD2-4105-9641-61AD32F81547}" type="pres">
      <dgm:prSet presAssocID="{A83085AD-BAF2-4F12-99BD-C55BEBB4D19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14B34C-8DE9-4265-92EC-5AE395EAAA61}" type="pres">
      <dgm:prSet presAssocID="{2344F333-F42A-42CB-B5C5-8B2ED4445E2B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4508A660-3A34-46A7-A4FA-140504C5BE8A}" type="pres">
      <dgm:prSet presAssocID="{2344F333-F42A-42CB-B5C5-8B2ED4445E2B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BCB3B899-91FB-4FFB-AD31-5692BDF3DE8B}" type="pres">
      <dgm:prSet presAssocID="{E602641F-175A-4C24-A36E-8305CCA67D9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F9E9FD-54B2-489D-8D9F-03201EC9B087}" type="pres">
      <dgm:prSet presAssocID="{6EE13FBE-02E7-4801-BFEA-51F6C78B32F0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25A0E38A-0349-4A01-B193-0201DFEBFFA9}" type="pres">
      <dgm:prSet presAssocID="{6EE13FBE-02E7-4801-BFEA-51F6C78B32F0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84A3A2AD-8F37-4AFD-B7B9-47A6919C6801}" type="pres">
      <dgm:prSet presAssocID="{EB1F373D-1810-4E14-822A-294037840A3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D62B12-D59F-4AD1-B119-BD9B775A76D9}" type="pres">
      <dgm:prSet presAssocID="{3A5AEF83-688C-4C60-A1BB-4C348B78FDD2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AAB21322-A7AB-4865-9768-33E7F0CE5DD5}" type="pres">
      <dgm:prSet presAssocID="{3A5AEF83-688C-4C60-A1BB-4C348B78FDD2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4C47B83D-7B52-4A4F-BF80-B54E702E1DC0}" type="pres">
      <dgm:prSet presAssocID="{DBB52895-FA5F-4F90-8877-DEFE2375437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44D7F9-3F8E-450D-B4E6-84F00767E27B}" type="pres">
      <dgm:prSet presAssocID="{DF89E3FC-B293-461B-AB6A-C885C856D395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19B10A45-8A81-4142-AAE5-569DFE9A9716}" type="pres">
      <dgm:prSet presAssocID="{DF89E3FC-B293-461B-AB6A-C885C856D395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9BC05854-F6B3-4630-9492-83677F43FDDD}" type="pres">
      <dgm:prSet presAssocID="{E9D83C1D-A806-458F-A51F-42BE3CAF105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A247219-73AD-4561-994D-0EA006C2379F}" type="presOf" srcId="{EB1F373D-1810-4E14-822A-294037840A35}" destId="{84A3A2AD-8F37-4AFD-B7B9-47A6919C6801}" srcOrd="0" destOrd="0" presId="urn:microsoft.com/office/officeart/2005/8/layout/process5"/>
    <dgm:cxn modelId="{3B19BCE8-F076-44E8-844F-9678A00E2F53}" type="presOf" srcId="{6EE13FBE-02E7-4801-BFEA-51F6C78B32F0}" destId="{25A0E38A-0349-4A01-B193-0201DFEBFFA9}" srcOrd="1" destOrd="0" presId="urn:microsoft.com/office/officeart/2005/8/layout/process5"/>
    <dgm:cxn modelId="{CBAB111D-24C7-45AF-829C-32741DB76E66}" type="presOf" srcId="{2344F333-F42A-42CB-B5C5-8B2ED4445E2B}" destId="{4508A660-3A34-46A7-A4FA-140504C5BE8A}" srcOrd="1" destOrd="0" presId="urn:microsoft.com/office/officeart/2005/8/layout/process5"/>
    <dgm:cxn modelId="{8F04BB82-8DB3-4610-BFCA-495936A4472B}" srcId="{282BD66F-176D-49A7-90DE-86FB1A7EF511}" destId="{E602641F-175A-4C24-A36E-8305CCA67D9C}" srcOrd="2" destOrd="0" parTransId="{FA37DAFF-0222-4FFB-AEE2-BB36566BB1CE}" sibTransId="{6EE13FBE-02E7-4801-BFEA-51F6C78B32F0}"/>
    <dgm:cxn modelId="{07F92938-D091-4473-829E-95E95AFFA632}" type="presOf" srcId="{3A5AEF83-688C-4C60-A1BB-4C348B78FDD2}" destId="{7ED62B12-D59F-4AD1-B119-BD9B775A76D9}" srcOrd="0" destOrd="0" presId="urn:microsoft.com/office/officeart/2005/8/layout/process5"/>
    <dgm:cxn modelId="{7D30015A-6C72-4A3C-875B-4F3BB32C0377}" type="presOf" srcId="{F936C3FE-BE72-4373-B2C7-D7B3EA5E0DD7}" destId="{432FB948-DEAC-45E4-B444-A05F3DBCADC6}" srcOrd="1" destOrd="0" presId="urn:microsoft.com/office/officeart/2005/8/layout/process5"/>
    <dgm:cxn modelId="{CD8FC48D-8DDA-4946-BA90-70DC111BDBA2}" type="presOf" srcId="{E602641F-175A-4C24-A36E-8305CCA67D9C}" destId="{BCB3B899-91FB-4FFB-AD31-5692BDF3DE8B}" srcOrd="0" destOrd="0" presId="urn:microsoft.com/office/officeart/2005/8/layout/process5"/>
    <dgm:cxn modelId="{9DDCCEC9-B886-42E8-81DB-E54C800B6ECD}" type="presOf" srcId="{E9D83C1D-A806-458F-A51F-42BE3CAF1055}" destId="{9BC05854-F6B3-4630-9492-83677F43FDDD}" srcOrd="0" destOrd="0" presId="urn:microsoft.com/office/officeart/2005/8/layout/process5"/>
    <dgm:cxn modelId="{F0B0E106-49AA-4893-AFD8-D96FECE89981}" srcId="{282BD66F-176D-49A7-90DE-86FB1A7EF511}" destId="{EB1F373D-1810-4E14-822A-294037840A35}" srcOrd="3" destOrd="0" parTransId="{1C098C86-B353-49CB-A986-11AF2682F6E9}" sibTransId="{3A5AEF83-688C-4C60-A1BB-4C348B78FDD2}"/>
    <dgm:cxn modelId="{5788B089-4F7E-4162-8848-07A985A492C9}" type="presOf" srcId="{3A5AEF83-688C-4C60-A1BB-4C348B78FDD2}" destId="{AAB21322-A7AB-4865-9768-33E7F0CE5DD5}" srcOrd="1" destOrd="0" presId="urn:microsoft.com/office/officeart/2005/8/layout/process5"/>
    <dgm:cxn modelId="{15FBD428-35DE-429A-AED4-D2ECF351B65A}" type="presOf" srcId="{282BD66F-176D-49A7-90DE-86FB1A7EF511}" destId="{8628F172-AB9C-4106-8D27-F4DDD9E2013C}" srcOrd="0" destOrd="0" presId="urn:microsoft.com/office/officeart/2005/8/layout/process5"/>
    <dgm:cxn modelId="{9099C6E3-8264-4F8E-882A-AA74DC384223}" type="presOf" srcId="{A83085AD-BAF2-4F12-99BD-C55BEBB4D198}" destId="{228EB6F5-EFD2-4105-9641-61AD32F81547}" srcOrd="0" destOrd="0" presId="urn:microsoft.com/office/officeart/2005/8/layout/process5"/>
    <dgm:cxn modelId="{D274F7E6-D65A-49E7-87E0-0CFC61AD1586}" type="presOf" srcId="{DBB52895-FA5F-4F90-8877-DEFE23754379}" destId="{4C47B83D-7B52-4A4F-BF80-B54E702E1DC0}" srcOrd="0" destOrd="0" presId="urn:microsoft.com/office/officeart/2005/8/layout/process5"/>
    <dgm:cxn modelId="{2C70BA2B-17CB-443C-9352-1526440EDFB8}" type="presOf" srcId="{F936C3FE-BE72-4373-B2C7-D7B3EA5E0DD7}" destId="{08845DE1-DFB3-4FC6-8BE3-4BD3C6EFFB5E}" srcOrd="0" destOrd="0" presId="urn:microsoft.com/office/officeart/2005/8/layout/process5"/>
    <dgm:cxn modelId="{1B4F22A8-37C3-4891-8153-30D1EA4884DD}" type="presOf" srcId="{6EE13FBE-02E7-4801-BFEA-51F6C78B32F0}" destId="{A1F9E9FD-54B2-489D-8D9F-03201EC9B087}" srcOrd="0" destOrd="0" presId="urn:microsoft.com/office/officeart/2005/8/layout/process5"/>
    <dgm:cxn modelId="{04B29A2C-D797-42A9-BA99-49958E4E9969}" srcId="{282BD66F-176D-49A7-90DE-86FB1A7EF511}" destId="{15AC951D-BA0A-4A00-8FD8-403AE3DD6768}" srcOrd="0" destOrd="0" parTransId="{F066699B-9041-4936-9D6A-079E7B711E7B}" sibTransId="{F936C3FE-BE72-4373-B2C7-D7B3EA5E0DD7}"/>
    <dgm:cxn modelId="{33D1F4AF-F1E5-4BE2-A373-874DBBF2D425}" type="presOf" srcId="{2344F333-F42A-42CB-B5C5-8B2ED4445E2B}" destId="{B014B34C-8DE9-4265-92EC-5AE395EAAA61}" srcOrd="0" destOrd="0" presId="urn:microsoft.com/office/officeart/2005/8/layout/process5"/>
    <dgm:cxn modelId="{940273BE-1AF4-4C43-899B-6253A5E48BB9}" type="presOf" srcId="{DF89E3FC-B293-461B-AB6A-C885C856D395}" destId="{2744D7F9-3F8E-450D-B4E6-84F00767E27B}" srcOrd="0" destOrd="0" presId="urn:microsoft.com/office/officeart/2005/8/layout/process5"/>
    <dgm:cxn modelId="{82082986-FB3A-4AF1-9D98-6E211D241FA1}" type="presOf" srcId="{15AC951D-BA0A-4A00-8FD8-403AE3DD6768}" destId="{BFE8F256-EE7E-4752-9F35-67E2BDE84AE3}" srcOrd="0" destOrd="0" presId="urn:microsoft.com/office/officeart/2005/8/layout/process5"/>
    <dgm:cxn modelId="{7936BEDB-EE7D-4FCD-B137-D61AF8AB0954}" srcId="{282BD66F-176D-49A7-90DE-86FB1A7EF511}" destId="{A83085AD-BAF2-4F12-99BD-C55BEBB4D198}" srcOrd="1" destOrd="0" parTransId="{B73121F3-1013-4A2F-94D3-AF21D5ECD39A}" sibTransId="{2344F333-F42A-42CB-B5C5-8B2ED4445E2B}"/>
    <dgm:cxn modelId="{3E6C8EFE-3616-438C-AAD0-E0EF596687B5}" srcId="{282BD66F-176D-49A7-90DE-86FB1A7EF511}" destId="{E9D83C1D-A806-458F-A51F-42BE3CAF1055}" srcOrd="5" destOrd="0" parTransId="{B30A88E7-A38E-441A-95A1-7977C9D97961}" sibTransId="{03A72E3C-25EB-4CCC-8189-E6163591FC1E}"/>
    <dgm:cxn modelId="{13948479-4F5C-4BAA-98E1-F9DEA1CD2FB2}" type="presOf" srcId="{DF89E3FC-B293-461B-AB6A-C885C856D395}" destId="{19B10A45-8A81-4142-AAE5-569DFE9A9716}" srcOrd="1" destOrd="0" presId="urn:microsoft.com/office/officeart/2005/8/layout/process5"/>
    <dgm:cxn modelId="{8FBB5A90-841F-46A2-BCDE-17C417724354}" srcId="{282BD66F-176D-49A7-90DE-86FB1A7EF511}" destId="{DBB52895-FA5F-4F90-8877-DEFE23754379}" srcOrd="4" destOrd="0" parTransId="{CDEF5449-3997-40AE-B8A3-2D3E34459209}" sibTransId="{DF89E3FC-B293-461B-AB6A-C885C856D395}"/>
    <dgm:cxn modelId="{BCDAD256-B893-4A1F-A969-4D5A9930F30B}" type="presParOf" srcId="{8628F172-AB9C-4106-8D27-F4DDD9E2013C}" destId="{BFE8F256-EE7E-4752-9F35-67E2BDE84AE3}" srcOrd="0" destOrd="0" presId="urn:microsoft.com/office/officeart/2005/8/layout/process5"/>
    <dgm:cxn modelId="{35C43F0C-21FF-43CD-95DC-33F2A09CE71E}" type="presParOf" srcId="{8628F172-AB9C-4106-8D27-F4DDD9E2013C}" destId="{08845DE1-DFB3-4FC6-8BE3-4BD3C6EFFB5E}" srcOrd="1" destOrd="0" presId="urn:microsoft.com/office/officeart/2005/8/layout/process5"/>
    <dgm:cxn modelId="{EF6CB2AC-9B3F-455B-9C7B-C1C0D312F830}" type="presParOf" srcId="{08845DE1-DFB3-4FC6-8BE3-4BD3C6EFFB5E}" destId="{432FB948-DEAC-45E4-B444-A05F3DBCADC6}" srcOrd="0" destOrd="0" presId="urn:microsoft.com/office/officeart/2005/8/layout/process5"/>
    <dgm:cxn modelId="{E772CB50-9D1B-4840-9426-56862F132101}" type="presParOf" srcId="{8628F172-AB9C-4106-8D27-F4DDD9E2013C}" destId="{228EB6F5-EFD2-4105-9641-61AD32F81547}" srcOrd="2" destOrd="0" presId="urn:microsoft.com/office/officeart/2005/8/layout/process5"/>
    <dgm:cxn modelId="{C7F1FA49-7497-480A-9795-6744F49815A7}" type="presParOf" srcId="{8628F172-AB9C-4106-8D27-F4DDD9E2013C}" destId="{B014B34C-8DE9-4265-92EC-5AE395EAAA61}" srcOrd="3" destOrd="0" presId="urn:microsoft.com/office/officeart/2005/8/layout/process5"/>
    <dgm:cxn modelId="{3984A392-8771-4FC9-9244-557A0CD1748F}" type="presParOf" srcId="{B014B34C-8DE9-4265-92EC-5AE395EAAA61}" destId="{4508A660-3A34-46A7-A4FA-140504C5BE8A}" srcOrd="0" destOrd="0" presId="urn:microsoft.com/office/officeart/2005/8/layout/process5"/>
    <dgm:cxn modelId="{F993F221-6C1F-4F30-8AAA-53EEA58A2BA3}" type="presParOf" srcId="{8628F172-AB9C-4106-8D27-F4DDD9E2013C}" destId="{BCB3B899-91FB-4FFB-AD31-5692BDF3DE8B}" srcOrd="4" destOrd="0" presId="urn:microsoft.com/office/officeart/2005/8/layout/process5"/>
    <dgm:cxn modelId="{FC5881A3-7609-45A3-9337-BFB17FBF92E9}" type="presParOf" srcId="{8628F172-AB9C-4106-8D27-F4DDD9E2013C}" destId="{A1F9E9FD-54B2-489D-8D9F-03201EC9B087}" srcOrd="5" destOrd="0" presId="urn:microsoft.com/office/officeart/2005/8/layout/process5"/>
    <dgm:cxn modelId="{15424D20-9561-4006-86DD-755D165C012D}" type="presParOf" srcId="{A1F9E9FD-54B2-489D-8D9F-03201EC9B087}" destId="{25A0E38A-0349-4A01-B193-0201DFEBFFA9}" srcOrd="0" destOrd="0" presId="urn:microsoft.com/office/officeart/2005/8/layout/process5"/>
    <dgm:cxn modelId="{85A9CF6B-326E-4342-9850-7A1BD03B1C96}" type="presParOf" srcId="{8628F172-AB9C-4106-8D27-F4DDD9E2013C}" destId="{84A3A2AD-8F37-4AFD-B7B9-47A6919C6801}" srcOrd="6" destOrd="0" presId="urn:microsoft.com/office/officeart/2005/8/layout/process5"/>
    <dgm:cxn modelId="{166E9D80-3CCE-4C0A-8C75-E7DF05C9B9A5}" type="presParOf" srcId="{8628F172-AB9C-4106-8D27-F4DDD9E2013C}" destId="{7ED62B12-D59F-4AD1-B119-BD9B775A76D9}" srcOrd="7" destOrd="0" presId="urn:microsoft.com/office/officeart/2005/8/layout/process5"/>
    <dgm:cxn modelId="{EC377D58-6AE6-431B-99CE-96D89C3E12DC}" type="presParOf" srcId="{7ED62B12-D59F-4AD1-B119-BD9B775A76D9}" destId="{AAB21322-A7AB-4865-9768-33E7F0CE5DD5}" srcOrd="0" destOrd="0" presId="urn:microsoft.com/office/officeart/2005/8/layout/process5"/>
    <dgm:cxn modelId="{3C146372-3339-4F37-9E34-4FFD28D7D4B8}" type="presParOf" srcId="{8628F172-AB9C-4106-8D27-F4DDD9E2013C}" destId="{4C47B83D-7B52-4A4F-BF80-B54E702E1DC0}" srcOrd="8" destOrd="0" presId="urn:microsoft.com/office/officeart/2005/8/layout/process5"/>
    <dgm:cxn modelId="{832076BC-FE01-4E30-A46C-00C47E95496B}" type="presParOf" srcId="{8628F172-AB9C-4106-8D27-F4DDD9E2013C}" destId="{2744D7F9-3F8E-450D-B4E6-84F00767E27B}" srcOrd="9" destOrd="0" presId="urn:microsoft.com/office/officeart/2005/8/layout/process5"/>
    <dgm:cxn modelId="{90176CD2-70C5-4730-83E8-B5A3E18B81A9}" type="presParOf" srcId="{2744D7F9-3F8E-450D-B4E6-84F00767E27B}" destId="{19B10A45-8A81-4142-AAE5-569DFE9A9716}" srcOrd="0" destOrd="0" presId="urn:microsoft.com/office/officeart/2005/8/layout/process5"/>
    <dgm:cxn modelId="{A4982DBE-8F67-45EE-B9E9-CEA6AA444B9F}" type="presParOf" srcId="{8628F172-AB9C-4106-8D27-F4DDD9E2013C}" destId="{9BC05854-F6B3-4630-9492-83677F43FDDD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E8F256-EE7E-4752-9F35-67E2BDE84AE3}">
      <dsp:nvSpPr>
        <dsp:cNvPr id="0" name=""/>
        <dsp:cNvSpPr/>
      </dsp:nvSpPr>
      <dsp:spPr>
        <a:xfrm>
          <a:off x="149302" y="2718"/>
          <a:ext cx="2716187" cy="1629712"/>
        </a:xfrm>
        <a:prstGeom prst="roundRect">
          <a:avLst>
            <a:gd name="adj" fmla="val 10000"/>
          </a:avLst>
        </a:prstGeom>
        <a:solidFill>
          <a:schemeClr val="tx2">
            <a:lumMod val="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F1</a:t>
          </a:r>
          <a:r>
            <a:rPr lang="zh-TW" altLang="en-US" sz="3600" kern="1200" dirty="0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狂飆賽車</a:t>
          </a:r>
          <a:endParaRPr lang="zh-TW" altLang="en-US" sz="3600" kern="1200" dirty="0">
            <a:solidFill>
              <a:schemeClr val="accent4">
                <a:lumMod val="50000"/>
              </a:schemeClr>
            </a:solidFill>
            <a:latin typeface="文鼎顏楷" panose="020B0609010101010101" pitchFamily="49" charset="-120"/>
            <a:ea typeface="文鼎顏楷" panose="020B0609010101010101" pitchFamily="49" charset="-120"/>
          </a:endParaRPr>
        </a:p>
      </dsp:txBody>
      <dsp:txXfrm>
        <a:off x="197035" y="50451"/>
        <a:ext cx="2620721" cy="1534246"/>
      </dsp:txXfrm>
    </dsp:sp>
    <dsp:sp modelId="{08845DE1-DFB3-4FC6-8BE3-4BD3C6EFFB5E}">
      <dsp:nvSpPr>
        <dsp:cNvPr id="0" name=""/>
        <dsp:cNvSpPr/>
      </dsp:nvSpPr>
      <dsp:spPr>
        <a:xfrm>
          <a:off x="3093017" y="480767"/>
          <a:ext cx="548134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93017" y="615490"/>
        <a:ext cx="383694" cy="404168"/>
      </dsp:txXfrm>
    </dsp:sp>
    <dsp:sp modelId="{228EB6F5-EFD2-4105-9641-61AD32F81547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accent4">
                  <a:lumMod val="50000"/>
                </a:schemeClr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龍蜘蛛</a:t>
          </a:r>
          <a:endParaRPr lang="zh-TW" altLang="en-US" sz="3600" kern="1200" dirty="0">
            <a:solidFill>
              <a:schemeClr val="accent4">
                <a:lumMod val="50000"/>
              </a:schemeClr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3947439" y="50451"/>
        <a:ext cx="2620721" cy="1534246"/>
      </dsp:txXfrm>
    </dsp:sp>
    <dsp:sp modelId="{B014B34C-8DE9-4265-92EC-5AE395EAAA61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BCB3B899-91FB-4FFB-AD31-5692BDF3DE8B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戰火金剛</a:t>
          </a:r>
          <a:endParaRPr lang="zh-TW" altLang="en-US" sz="3600" kern="1200" dirty="0">
            <a:solidFill>
              <a:schemeClr val="accent4">
                <a:lumMod val="50000"/>
              </a:schemeClr>
            </a:solidFill>
            <a:latin typeface="文鼎顏楷" panose="020B0609010101010101" pitchFamily="49" charset="-120"/>
            <a:ea typeface="文鼎顏楷" panose="020B0609010101010101" pitchFamily="49" charset="-120"/>
          </a:endParaRPr>
        </a:p>
      </dsp:txBody>
      <dsp:txXfrm>
        <a:off x="7750101" y="50451"/>
        <a:ext cx="2620721" cy="1534246"/>
      </dsp:txXfrm>
    </dsp:sp>
    <dsp:sp modelId="{A1F9E9FD-54B2-489D-8D9F-03201EC9B087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84A3A2AD-8F37-4AFD-B7B9-47A6919C6801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米你卡丁車</a:t>
          </a:r>
          <a:endParaRPr lang="zh-TW" altLang="en-US" sz="3600" kern="1200" dirty="0">
            <a:solidFill>
              <a:schemeClr val="accent4">
                <a:lumMod val="50000"/>
              </a:schemeClr>
            </a:solidFill>
            <a:latin typeface="文鼎顏楷" panose="020B0609010101010101" pitchFamily="49" charset="-120"/>
            <a:ea typeface="文鼎顏楷" panose="020B0609010101010101" pitchFamily="49" charset="-120"/>
          </a:endParaRPr>
        </a:p>
      </dsp:txBody>
      <dsp:txXfrm>
        <a:off x="7750101" y="2766639"/>
        <a:ext cx="2620721" cy="1534246"/>
      </dsp:txXfrm>
    </dsp:sp>
    <dsp:sp modelId="{7ED62B12-D59F-4AD1-B119-BD9B775A76D9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4C47B83D-7B52-4A4F-BF80-B54E702E1DC0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鋼鐵碰碰車</a:t>
          </a:r>
          <a:endParaRPr lang="zh-TW" altLang="en-US" sz="3600" kern="1200" dirty="0">
            <a:solidFill>
              <a:schemeClr val="accent4">
                <a:lumMod val="50000"/>
              </a:schemeClr>
            </a:solidFill>
            <a:latin typeface="文鼎顏楷" panose="020B0609010101010101" pitchFamily="49" charset="-120"/>
            <a:ea typeface="文鼎顏楷" panose="020B0609010101010101" pitchFamily="49" charset="-120"/>
          </a:endParaRPr>
        </a:p>
      </dsp:txBody>
      <dsp:txXfrm>
        <a:off x="3947439" y="2766639"/>
        <a:ext cx="2620721" cy="1534246"/>
      </dsp:txXfrm>
    </dsp:sp>
    <dsp:sp modelId="{2744D7F9-3F8E-450D-B4E6-84F00767E27B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9BC05854-F6B3-4630-9492-83677F43FDDD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smtClean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rPr>
            <a:t>買紀念品</a:t>
          </a:r>
          <a:endParaRPr lang="zh-TW" altLang="en-US" sz="3600" kern="1200" dirty="0">
            <a:solidFill>
              <a:schemeClr val="accent4">
                <a:lumMod val="50000"/>
              </a:schemeClr>
            </a:solidFill>
            <a:latin typeface="文鼎顏楷" panose="020B0609010101010101" pitchFamily="49" charset="-120"/>
            <a:ea typeface="文鼎顏楷" panose="020B0609010101010101" pitchFamily="49" charset="-120"/>
          </a:endParaRPr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6706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388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7974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6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020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640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698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08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89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61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52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B02FB-B7CE-462D-973A-6C4EA1A85EC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D893C-22F0-40B5-86C6-CAC37AB37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56580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V9sWPHGbESM" TargetMode="External"/><Relationship Id="rId2" Type="http://schemas.openxmlformats.org/officeDocument/2006/relationships/hyperlink" Target="https://youtu.be/Keda8BhREek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寶可夢大集結兒童樂園玩翻天</a:t>
            </a:r>
            <a:r>
              <a:rPr lang="en-US" altLang="zh-TW" dirty="0" smtClean="0">
                <a:solidFill>
                  <a:schemeClr val="accent4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!</a:t>
            </a:r>
            <a:endParaRPr lang="zh-TW" altLang="en-US" dirty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作者</a:t>
            </a:r>
            <a:r>
              <a:rPr lang="en-US" altLang="zh-TW" dirty="0" smtClean="0">
                <a:solidFill>
                  <a:schemeClr val="accent4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:</a:t>
            </a:r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蔡</a:t>
            </a:r>
            <a:r>
              <a:rPr lang="en-US" altLang="zh-TW" dirty="0" err="1" smtClean="0">
                <a:solidFill>
                  <a:schemeClr val="accent4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oo</a:t>
            </a:r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 </a:t>
            </a:r>
            <a:r>
              <a:rPr lang="en-US" altLang="zh-TW" dirty="0" smtClean="0">
                <a:solidFill>
                  <a:schemeClr val="accent4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Andrew!</a:t>
            </a:r>
            <a:endParaRPr lang="zh-TW" altLang="en-US" dirty="0">
              <a:solidFill>
                <a:schemeClr val="accent4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62599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規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6505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368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55533"/>
              </p:ext>
            </p:extLst>
          </p:nvPr>
        </p:nvGraphicFramePr>
        <p:xfrm>
          <a:off x="838200" y="1825625"/>
          <a:ext cx="10866121" cy="261574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5230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5230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5230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5230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5230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5230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5230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6286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  <a:b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86330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56190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票價</a:t>
                      </a:r>
                      <a:b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30</a:t>
                      </a:r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人</a:t>
                      </a:r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含</a:t>
                      </a:r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  <a:b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以上</a:t>
                      </a:r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30 (7</a:t>
                      </a:r>
                      <a:r>
                        <a:rPr lang="zh-TW" altLang="en-US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56190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  <a:endParaRPr lang="en-US" altLang="zh-TW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957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62000" y="234496"/>
            <a:ext cx="10515600" cy="1325563"/>
          </a:xfrm>
        </p:spPr>
        <p:txBody>
          <a:bodyPr/>
          <a:lstStyle/>
          <a:p>
            <a:r>
              <a:rPr lang="zh-TW" altLang="en-US" dirty="0">
                <a:latin typeface="文鼎超顏楷" panose="020B0609010101010101" pitchFamily="49" charset="-120"/>
                <a:ea typeface="文鼎超顏楷" panose="020B0609010101010101" pitchFamily="49" charset="-120"/>
              </a:rPr>
              <a:t>魔法星際飛車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以科幻造型的雲霄飛車，迴旋於軌道上體驗刺激的速度感。</a:t>
            </a: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尖叫指數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⚡⚡⚡⚡⚡</a:t>
            </a:r>
          </a:p>
        </p:txBody>
      </p:sp>
      <p:pic>
        <p:nvPicPr>
          <p:cNvPr id="1026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925" y="1377179"/>
            <a:ext cx="4742875" cy="3557157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3774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尋寶船</a:t>
            </a:r>
            <a:endParaRPr lang="zh-TW" altLang="en-US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顏楷" panose="020B0609010101010101" pitchFamily="49" charset="-120"/>
                <a:ea typeface="文鼎顏楷" panose="020B0609010101010101" pitchFamily="49" charset="-120"/>
              </a:rPr>
              <a:t>仿木造古戰船的造型，以左右擺盪凌空飛渡，體驗離心力的刺激感。</a:t>
            </a:r>
          </a:p>
          <a:p>
            <a:endParaRPr lang="zh-TW" altLang="en-US" dirty="0">
              <a:latin typeface="文鼎顏楷" panose="020B0609010101010101" pitchFamily="49" charset="-120"/>
              <a:ea typeface="文鼎顏楷" panose="020B0609010101010101" pitchFamily="49" charset="-120"/>
            </a:endParaRPr>
          </a:p>
          <a:p>
            <a:r>
              <a:rPr lang="zh-TW" altLang="en-US" dirty="0">
                <a:latin typeface="文鼎顏楷" panose="020B0609010101010101" pitchFamily="49" charset="-120"/>
                <a:ea typeface="文鼎顏楷" panose="020B0609010101010101" pitchFamily="49" charset="-120"/>
              </a:rPr>
              <a:t>尖叫指數</a:t>
            </a:r>
          </a:p>
          <a:p>
            <a:r>
              <a:rPr lang="zh-TW" altLang="en-US" dirty="0">
                <a:latin typeface="文鼎顏楷" panose="020B0609010101010101" pitchFamily="49" charset="-120"/>
                <a:ea typeface="文鼎顏楷" panose="020B0609010101010101" pitchFamily="49" charset="-120"/>
              </a:rPr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23294" y="1384662"/>
            <a:ext cx="4830506" cy="3622880"/>
          </a:xfrm>
          <a:prstGeom prst="rect">
            <a:avLst/>
          </a:prstGeom>
          <a:ln w="76200">
            <a:solidFill>
              <a:schemeClr val="accent4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094486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顏楷" panose="020B0609010101010101" pitchFamily="49" charset="-120"/>
                <a:ea typeface="文鼎顏楷" panose="020B0609010101010101" pitchFamily="49" charset="-120"/>
              </a:rPr>
              <a:t>資料來源 兒童新樂園</a:t>
            </a:r>
            <a:endParaRPr lang="zh-TW" altLang="en-US" dirty="0"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hlinkClick r:id="rId2"/>
              </a:rPr>
              <a:t>影片</a:t>
            </a:r>
            <a:r>
              <a:rPr lang="zh-TW" altLang="en-US" dirty="0">
                <a:hlinkClick r:id="rId2"/>
              </a:rPr>
              <a:t>資訊</a:t>
            </a:r>
            <a:r>
              <a:rPr lang="en-US" altLang="zh-TW" dirty="0" smtClean="0">
                <a:hlinkClick r:id="rId2"/>
              </a:rPr>
              <a:t>https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youtu.be/Keda8BhREek</a:t>
            </a:r>
            <a:endParaRPr lang="en-US" altLang="zh-TW" dirty="0" smtClean="0"/>
          </a:p>
          <a:p>
            <a:r>
              <a:rPr lang="en-US" altLang="zh-TW" dirty="0">
                <a:solidFill>
                  <a:schemeClr val="bg1"/>
                </a:solidFill>
                <a:hlinkClick r:id="rId3"/>
              </a:rPr>
              <a:t>https://</a:t>
            </a:r>
            <a:r>
              <a:rPr lang="en-US" altLang="zh-TW" dirty="0" smtClean="0">
                <a:solidFill>
                  <a:schemeClr val="bg1"/>
                </a:solidFill>
                <a:hlinkClick r:id="rId3"/>
              </a:rPr>
              <a:t>youtu.be/V9sWPHGbESM</a:t>
            </a:r>
            <a:endParaRPr lang="en-US" altLang="zh-TW" dirty="0" smtClean="0">
              <a:solidFill>
                <a:schemeClr val="bg1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2197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46963" y="1479232"/>
            <a:ext cx="9562254" cy="537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2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181</Words>
  <Application>Microsoft Office PowerPoint</Application>
  <PresentationFormat>寬螢幕</PresentationFormat>
  <Paragraphs>40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文鼎超顏楷</vt:lpstr>
      <vt:lpstr>文鼎顏楷</vt:lpstr>
      <vt:lpstr>新細明體</vt:lpstr>
      <vt:lpstr>標楷體</vt:lpstr>
      <vt:lpstr>Arial</vt:lpstr>
      <vt:lpstr>Calibri</vt:lpstr>
      <vt:lpstr>Calibri Light</vt:lpstr>
      <vt:lpstr>Office Theme</vt:lpstr>
      <vt:lpstr>寶可夢大集結兒童樂園玩翻天!</vt:lpstr>
      <vt:lpstr>規劃</vt:lpstr>
      <vt:lpstr>票價</vt:lpstr>
      <vt:lpstr>魔法星際飛車</vt:lpstr>
      <vt:lpstr>尋寶船</vt:lpstr>
      <vt:lpstr>資料來源 兒童新樂園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2022-12-26T05:57:57Z</dcterms:created>
  <dcterms:modified xsi:type="dcterms:W3CDTF">2023-01-16T06:15:48Z</dcterms:modified>
</cp:coreProperties>
</file>